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5074900" cy="20104100"/>
  <p:notesSz cx="150749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424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1093" y="6232271"/>
            <a:ext cx="1281906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2187" y="11258296"/>
            <a:ext cx="1055687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4062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66843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5077188" cy="1678438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9807" y="19426952"/>
            <a:ext cx="2501350" cy="43587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186438" y="802830"/>
            <a:ext cx="3179644" cy="210400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84391" y="19502685"/>
            <a:ext cx="2383669" cy="4517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062" y="804164"/>
            <a:ext cx="1357312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062" y="4623943"/>
            <a:ext cx="135731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27625" y="18696814"/>
            <a:ext cx="48260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4062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58500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463" y="19406723"/>
            <a:ext cx="1036319" cy="1536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800" dirty="0">
                <a:solidFill>
                  <a:srgbClr val="E32012"/>
                </a:solidFill>
                <a:latin typeface="Calibri"/>
                <a:cs typeface="Calibri"/>
              </a:rPr>
              <a:t>Con</a:t>
            </a:r>
            <a:r>
              <a:rPr sz="800" spc="60" dirty="0">
                <a:solidFill>
                  <a:srgbClr val="E3201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E32012"/>
                </a:solidFill>
                <a:latin typeface="Calibri"/>
                <a:cs typeface="Calibri"/>
              </a:rPr>
              <a:t>la</a:t>
            </a:r>
            <a:r>
              <a:rPr sz="800" spc="60" dirty="0">
                <a:solidFill>
                  <a:srgbClr val="E3201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E32012"/>
                </a:solidFill>
                <a:latin typeface="Calibri"/>
                <a:cs typeface="Calibri"/>
              </a:rPr>
              <a:t>colaboración</a:t>
            </a:r>
            <a:r>
              <a:rPr sz="800" spc="65" dirty="0">
                <a:solidFill>
                  <a:srgbClr val="E32012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E32012"/>
                </a:solidFill>
                <a:latin typeface="Calibri"/>
                <a:cs typeface="Calibri"/>
              </a:rPr>
              <a:t>de: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720" y="3195010"/>
            <a:ext cx="14233933" cy="13326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6464" y="3637212"/>
            <a:ext cx="3261995" cy="4089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b="1" dirty="0">
                <a:solidFill>
                  <a:srgbClr val="424494"/>
                </a:solidFill>
                <a:latin typeface="Calibri"/>
                <a:cs typeface="Calibri"/>
              </a:rPr>
              <a:t>Introducción</a:t>
            </a:r>
            <a:r>
              <a:rPr sz="2500" b="1" spc="-30" dirty="0">
                <a:solidFill>
                  <a:srgbClr val="424494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424494"/>
                </a:solidFill>
                <a:latin typeface="Calibri"/>
                <a:cs typeface="Calibri"/>
              </a:rPr>
              <a:t>y</a:t>
            </a:r>
            <a:r>
              <a:rPr sz="2500" b="1" spc="-35" dirty="0">
                <a:solidFill>
                  <a:srgbClr val="424494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424494"/>
                </a:solidFill>
                <a:latin typeface="Calibri"/>
                <a:cs typeface="Calibri"/>
              </a:rPr>
              <a:t>Objetivos</a:t>
            </a:r>
            <a:endParaRPr sz="250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720" y="6544629"/>
            <a:ext cx="14233933" cy="13319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720" y="14021877"/>
            <a:ext cx="14233933" cy="133190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86464" y="14464078"/>
            <a:ext cx="1757680" cy="4089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b="1" spc="-10" dirty="0">
                <a:solidFill>
                  <a:srgbClr val="424494"/>
                </a:solidFill>
                <a:latin typeface="Calibri"/>
                <a:cs typeface="Calibri"/>
              </a:rPr>
              <a:t>Conclusiones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8720" y="16426113"/>
            <a:ext cx="14233933" cy="133261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86464" y="16868847"/>
            <a:ext cx="1553845" cy="4089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b="1" spc="-10" dirty="0">
                <a:solidFill>
                  <a:srgbClr val="424494"/>
                </a:solidFill>
                <a:latin typeface="Calibri"/>
                <a:cs typeface="Calibri"/>
              </a:rPr>
              <a:t>Referencias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00" y="11499201"/>
            <a:ext cx="14233933" cy="1332613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77481" y="11941817"/>
            <a:ext cx="1474470" cy="4089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b="1" spc="-10" dirty="0">
                <a:solidFill>
                  <a:srgbClr val="424494"/>
                </a:solidFill>
                <a:latin typeface="Calibri"/>
                <a:cs typeface="Calibri"/>
              </a:rPr>
              <a:t>Resultados</a:t>
            </a:r>
            <a:endParaRPr sz="25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749539" y="378719"/>
            <a:ext cx="579428" cy="48581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08431" y="15933915"/>
            <a:ext cx="4868756" cy="417018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4742979" y="11560858"/>
            <a:ext cx="132080" cy="19640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90"/>
              </a:lnSpc>
            </a:pPr>
            <a:r>
              <a:rPr sz="800" b="0" dirty="0">
                <a:solidFill>
                  <a:srgbClr val="FFFFFF"/>
                </a:solidFill>
                <a:latin typeface="Calibri Light"/>
                <a:cs typeface="Calibri Light"/>
              </a:rPr>
              <a:t>EM-153129</a:t>
            </a:r>
            <a:r>
              <a:rPr sz="800" b="0" spc="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00" b="0" dirty="0">
                <a:solidFill>
                  <a:srgbClr val="FFFFFF"/>
                </a:solidFill>
                <a:latin typeface="Calibri Light"/>
                <a:cs typeface="Calibri Light"/>
              </a:rPr>
              <a:t>-</a:t>
            </a:r>
            <a:r>
              <a:rPr sz="800" b="0" spc="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00" b="0" dirty="0">
                <a:solidFill>
                  <a:srgbClr val="FFFFFF"/>
                </a:solidFill>
                <a:latin typeface="Calibri Light"/>
                <a:cs typeface="Calibri Light"/>
              </a:rPr>
              <a:t>Marzo</a:t>
            </a:r>
            <a:r>
              <a:rPr sz="800" b="0" spc="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00" b="0" dirty="0">
                <a:solidFill>
                  <a:srgbClr val="FFFFFF"/>
                </a:solidFill>
                <a:latin typeface="Calibri Light"/>
                <a:cs typeface="Calibri Light"/>
              </a:rPr>
              <a:t>2023</a:t>
            </a:r>
            <a:r>
              <a:rPr sz="800" b="0" spc="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00" b="0" dirty="0">
                <a:solidFill>
                  <a:srgbClr val="FFFFFF"/>
                </a:solidFill>
                <a:latin typeface="Calibri Light"/>
                <a:cs typeface="Calibri Light"/>
              </a:rPr>
              <a:t>–</a:t>
            </a:r>
            <a:r>
              <a:rPr sz="800" b="0" spc="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00" b="0" dirty="0">
                <a:solidFill>
                  <a:srgbClr val="FFFFFF"/>
                </a:solidFill>
                <a:latin typeface="Calibri Light"/>
                <a:cs typeface="Calibri Light"/>
              </a:rPr>
              <a:t>Janssen</a:t>
            </a:r>
            <a:r>
              <a:rPr sz="800" b="0" spc="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00" b="0" dirty="0">
                <a:solidFill>
                  <a:srgbClr val="FFFFFF"/>
                </a:solidFill>
                <a:latin typeface="Calibri Light"/>
                <a:cs typeface="Calibri Light"/>
              </a:rPr>
              <a:t>Cilag,</a:t>
            </a:r>
            <a:r>
              <a:rPr sz="800" b="0" spc="1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800" b="0" spc="-25" dirty="0">
                <a:solidFill>
                  <a:srgbClr val="FFFFFF"/>
                </a:solidFill>
                <a:latin typeface="Calibri Light"/>
                <a:cs typeface="Calibri Light"/>
              </a:rPr>
              <a:t>S.A</a:t>
            </a:r>
            <a:endParaRPr sz="8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37647" y="6986654"/>
            <a:ext cx="12523470" cy="47358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0960">
              <a:lnSpc>
                <a:spcPct val="100000"/>
              </a:lnSpc>
              <a:spcBef>
                <a:spcPts val="110"/>
              </a:spcBef>
            </a:pPr>
            <a:r>
              <a:rPr sz="2500" b="1" dirty="0">
                <a:solidFill>
                  <a:srgbClr val="424494"/>
                </a:solidFill>
                <a:latin typeface="Calibri"/>
                <a:cs typeface="Calibri"/>
              </a:rPr>
              <a:t>Material</a:t>
            </a:r>
            <a:r>
              <a:rPr sz="2500" b="1" spc="-25" dirty="0">
                <a:solidFill>
                  <a:srgbClr val="424494"/>
                </a:solidFill>
                <a:latin typeface="Calibri"/>
                <a:cs typeface="Calibri"/>
              </a:rPr>
              <a:t> </a:t>
            </a:r>
            <a:r>
              <a:rPr sz="2500" b="1" dirty="0">
                <a:solidFill>
                  <a:srgbClr val="424494"/>
                </a:solidFill>
                <a:latin typeface="Calibri"/>
                <a:cs typeface="Calibri"/>
              </a:rPr>
              <a:t>y</a:t>
            </a:r>
            <a:r>
              <a:rPr sz="2500" b="1" spc="-25" dirty="0">
                <a:solidFill>
                  <a:srgbClr val="424494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424494"/>
                </a:solidFill>
                <a:latin typeface="Calibri"/>
                <a:cs typeface="Calibri"/>
              </a:rPr>
              <a:t>Métodos</a:t>
            </a:r>
            <a:endParaRPr sz="2500" dirty="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  <a:spcBef>
                <a:spcPts val="1739"/>
              </a:spcBef>
            </a:pP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**REQUISITOS</a:t>
            </a:r>
            <a:r>
              <a:rPr sz="160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6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PARA LA PRESENTACIÓN DEL</a:t>
            </a:r>
            <a:r>
              <a:rPr sz="16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POSTER:**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No</a:t>
            </a:r>
            <a:r>
              <a:rPr sz="135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252525"/>
                </a:solidFill>
                <a:latin typeface="Calibri"/>
                <a:cs typeface="Calibri"/>
              </a:rPr>
              <a:t>modifique</a:t>
            </a:r>
            <a:r>
              <a:rPr sz="1350" b="1" spc="-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el</a:t>
            </a:r>
            <a:r>
              <a:rPr sz="135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tamaño</a:t>
            </a:r>
            <a:r>
              <a:rPr sz="135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35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esta</a:t>
            </a:r>
            <a:r>
              <a:rPr sz="135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plantilla</a:t>
            </a:r>
            <a:r>
              <a:rPr sz="135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35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90</a:t>
            </a:r>
            <a:r>
              <a:rPr sz="135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x</a:t>
            </a:r>
            <a:r>
              <a:rPr sz="135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120</a:t>
            </a:r>
            <a:r>
              <a:rPr sz="135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spc="-25" dirty="0">
                <a:solidFill>
                  <a:srgbClr val="252525"/>
                </a:solidFill>
                <a:latin typeface="Calibri"/>
                <a:cs typeface="Calibri"/>
              </a:rPr>
              <a:t>cm.</a:t>
            </a: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Por</a:t>
            </a:r>
            <a:r>
              <a:rPr sz="135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favor</a:t>
            </a:r>
            <a:r>
              <a:rPr sz="135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respete</a:t>
            </a:r>
            <a:r>
              <a:rPr sz="135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las</a:t>
            </a:r>
            <a:r>
              <a:rPr sz="135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indicaciones,</a:t>
            </a:r>
            <a:r>
              <a:rPr sz="135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si</a:t>
            </a:r>
            <a:r>
              <a:rPr sz="135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no</a:t>
            </a:r>
            <a:r>
              <a:rPr sz="135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sigue</a:t>
            </a:r>
            <a:r>
              <a:rPr sz="135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las</a:t>
            </a:r>
            <a:r>
              <a:rPr sz="135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instrucciones</a:t>
            </a:r>
            <a:r>
              <a:rPr sz="1350" b="1" spc="-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que</a:t>
            </a:r>
            <a:r>
              <a:rPr sz="135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se</a:t>
            </a:r>
            <a:r>
              <a:rPr sz="135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indican</a:t>
            </a:r>
            <a:r>
              <a:rPr sz="135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no</a:t>
            </a:r>
            <a:r>
              <a:rPr sz="135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podemos</a:t>
            </a:r>
            <a:r>
              <a:rPr sz="135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252525"/>
                </a:solidFill>
                <a:latin typeface="Calibri"/>
                <a:cs typeface="Calibri"/>
              </a:rPr>
              <a:t>garantizarla</a:t>
            </a:r>
            <a:r>
              <a:rPr sz="135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135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correcta</a:t>
            </a:r>
            <a:r>
              <a:rPr sz="135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252525"/>
                </a:solidFill>
                <a:latin typeface="Calibri"/>
                <a:cs typeface="Calibri"/>
              </a:rPr>
              <a:t>visualización</a:t>
            </a:r>
            <a:r>
              <a:rPr sz="1350" b="1" spc="-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35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su</a:t>
            </a:r>
            <a:r>
              <a:rPr sz="135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póster</a:t>
            </a:r>
            <a:r>
              <a:rPr sz="1350" b="1" spc="-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en</a:t>
            </a:r>
            <a:r>
              <a:rPr sz="1350" b="1" spc="-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52525"/>
                </a:solidFill>
                <a:latin typeface="Calibri"/>
                <a:cs typeface="Calibri"/>
              </a:rPr>
              <a:t>el</a:t>
            </a:r>
            <a:r>
              <a:rPr sz="1350" b="1" spc="-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252525"/>
                </a:solidFill>
                <a:latin typeface="Calibri"/>
                <a:cs typeface="Calibri"/>
              </a:rPr>
              <a:t>simposio.</a:t>
            </a:r>
            <a:endParaRPr sz="13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100" b="1" dirty="0">
                <a:solidFill>
                  <a:srgbClr val="252525"/>
                </a:solidFill>
                <a:latin typeface="Calibri"/>
                <a:cs typeface="Calibri"/>
              </a:rPr>
              <a:t>Instrucciones</a:t>
            </a:r>
            <a:r>
              <a:rPr sz="1100" b="1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52525"/>
                </a:solidFill>
                <a:latin typeface="Calibri"/>
                <a:cs typeface="Calibri"/>
              </a:rPr>
              <a:t>para</a:t>
            </a:r>
            <a:r>
              <a:rPr sz="1100" b="1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1100" b="1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52525"/>
                </a:solidFill>
                <a:latin typeface="Calibri"/>
                <a:cs typeface="Calibri"/>
              </a:rPr>
              <a:t>presentación</a:t>
            </a:r>
            <a:r>
              <a:rPr sz="1100" b="1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100" b="1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252525"/>
                </a:solidFill>
                <a:latin typeface="Calibri"/>
                <a:cs typeface="Calibri"/>
              </a:rPr>
              <a:t>póster:</a:t>
            </a:r>
            <a:endParaRPr sz="1100" dirty="0">
              <a:latin typeface="Calibri"/>
              <a:cs typeface="Calibri"/>
            </a:endParaRPr>
          </a:p>
          <a:p>
            <a:pPr marL="170815" indent="-158115">
              <a:lnSpc>
                <a:spcPct val="100000"/>
              </a:lnSpc>
              <a:spcBef>
                <a:spcPts val="745"/>
              </a:spcBef>
              <a:buFont typeface="Arial"/>
              <a:buChar char="•"/>
              <a:tabLst>
                <a:tab pos="170815" algn="l"/>
              </a:tabLst>
            </a:pP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Se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deberá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realizar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el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poster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en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una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sola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diapositiva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PowerPoint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®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utilizando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esta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plantilla.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Recuerde</a:t>
            </a:r>
            <a:r>
              <a:rPr sz="10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que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no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debe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modificar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el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tamaño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plantilla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para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su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correcta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visualización.</a:t>
            </a:r>
            <a:r>
              <a:rPr sz="1000" spc="26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Guarde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el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archivo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con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extensión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Power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Point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®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o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PDF.</a:t>
            </a:r>
            <a:endParaRPr sz="1000" dirty="0">
              <a:latin typeface="Calibri"/>
              <a:cs typeface="Calibri"/>
            </a:endParaRPr>
          </a:p>
          <a:p>
            <a:pPr marL="170815" indent="-15811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170815" algn="l"/>
              </a:tabLst>
            </a:pP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Queda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prohibida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inclusión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datos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0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autoría,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filiación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y/o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centro</a:t>
            </a:r>
            <a:r>
              <a:rPr sz="10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trabajo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salvo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en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el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espacio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habilitado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en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parte</a:t>
            </a:r>
            <a:r>
              <a:rPr sz="1000" spc="7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superior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del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póster.</a:t>
            </a:r>
            <a:endParaRPr sz="1000" dirty="0">
              <a:latin typeface="Calibri"/>
              <a:cs typeface="Calibri"/>
            </a:endParaRPr>
          </a:p>
          <a:p>
            <a:pPr marL="170815" indent="-15811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170815" algn="l"/>
              </a:tabLst>
            </a:pP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Seleccionar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fondo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preferentemente</a:t>
            </a:r>
            <a:r>
              <a:rPr sz="1000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liso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en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color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que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contraste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con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las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letras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del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texto.</a:t>
            </a:r>
            <a:endParaRPr sz="1000" dirty="0">
              <a:latin typeface="Calibri"/>
              <a:cs typeface="Calibri"/>
            </a:endParaRPr>
          </a:p>
          <a:p>
            <a:pPr marL="170815" indent="-15811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170815" algn="l"/>
              </a:tabLst>
            </a:pP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Utilizar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fuentes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(tipografía)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Arial,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Verdana,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Tahoma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o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Calibri,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que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sean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claras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para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facilitar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su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lectura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y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en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color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contrastante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con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el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fondo.</a:t>
            </a:r>
            <a:endParaRPr sz="1000" dirty="0">
              <a:latin typeface="Calibri"/>
              <a:cs typeface="Calibri"/>
            </a:endParaRPr>
          </a:p>
          <a:p>
            <a:pPr marL="170815" indent="-15811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170815" algn="l"/>
              </a:tabLst>
            </a:pP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El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título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debe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estar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en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mayúsculas,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en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tamaño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letra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no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inferior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26,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siendo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el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tamaño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recomendado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32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puntos.</a:t>
            </a:r>
            <a:endParaRPr sz="1000" dirty="0">
              <a:latin typeface="Calibri"/>
              <a:cs typeface="Calibri"/>
            </a:endParaRPr>
          </a:p>
          <a:p>
            <a:pPr marL="170815" indent="-15811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170815" algn="l"/>
              </a:tabLst>
            </a:pP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Para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el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resto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del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texto,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usar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un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tamaño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letra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18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como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mínimo,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siendo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el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tamaño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recomendado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26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puntos.</a:t>
            </a:r>
            <a:endParaRPr sz="1000" dirty="0">
              <a:latin typeface="Calibri"/>
              <a:cs typeface="Calibri"/>
            </a:endParaRPr>
          </a:p>
          <a:p>
            <a:pPr marL="170815" indent="-15811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170815" algn="l"/>
              </a:tabLst>
            </a:pP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Imágenes: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Use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el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comando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52525"/>
                </a:solidFill>
                <a:latin typeface="Calibri"/>
                <a:cs typeface="Calibri"/>
              </a:rPr>
              <a:t>insertar</a:t>
            </a:r>
            <a:r>
              <a:rPr sz="1000" i="1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imagen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desde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archivo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su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ordenador.</a:t>
            </a:r>
            <a:r>
              <a:rPr sz="1000" spc="26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Evite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copiar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y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pegar,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pues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eso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aumenta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el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tamaño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presentación.</a:t>
            </a:r>
            <a:endParaRPr sz="1000" dirty="0">
              <a:latin typeface="Calibri"/>
              <a:cs typeface="Calibri"/>
            </a:endParaRPr>
          </a:p>
          <a:p>
            <a:pPr marL="170815" indent="-15811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170815" algn="l"/>
              </a:tabLst>
            </a:pP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No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se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admiten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animaciones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ni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transiciones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Power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Point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®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No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comprimir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(zip,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52525"/>
                </a:solidFill>
                <a:latin typeface="Calibri"/>
                <a:cs typeface="Calibri"/>
              </a:rPr>
              <a:t>rar,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etc.).</a:t>
            </a:r>
            <a:endParaRPr sz="1000" dirty="0">
              <a:latin typeface="Calibri"/>
              <a:cs typeface="Calibri"/>
            </a:endParaRPr>
          </a:p>
          <a:p>
            <a:pPr marL="41910" marR="2024380">
              <a:lnSpc>
                <a:spcPct val="166600"/>
              </a:lnSpc>
            </a:pP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Recuerde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que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las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tablas,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gráficos,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ilustraciones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y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fotografías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requeridas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para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presentación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deberán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ser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lo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suficientemente</a:t>
            </a:r>
            <a:r>
              <a:rPr sz="1000" spc="7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explicativas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y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estar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distribuidas</a:t>
            </a:r>
            <a:r>
              <a:rPr sz="1000" spc="1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secuencialmente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en</a:t>
            </a:r>
            <a:r>
              <a:rPr sz="1000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orden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a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su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explicación.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Deberá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colocarse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título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y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los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autores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en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cada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una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000" spc="3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ellas.</a:t>
            </a:r>
            <a:endParaRPr sz="1000" dirty="0">
              <a:latin typeface="Calibri"/>
              <a:cs typeface="Calibri"/>
            </a:endParaRPr>
          </a:p>
          <a:p>
            <a:pPr marL="41910">
              <a:lnSpc>
                <a:spcPct val="100000"/>
              </a:lnSpc>
              <a:spcBef>
                <a:spcPts val="800"/>
              </a:spcBef>
            </a:pPr>
            <a:r>
              <a:rPr sz="1000" i="1" dirty="0">
                <a:solidFill>
                  <a:srgbClr val="252525"/>
                </a:solidFill>
                <a:latin typeface="Calibri"/>
                <a:cs typeface="Calibri"/>
              </a:rPr>
              <a:t>Evite</a:t>
            </a:r>
            <a:r>
              <a:rPr sz="1000" i="1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52525"/>
                </a:solidFill>
                <a:latin typeface="Calibri"/>
                <a:cs typeface="Calibri"/>
              </a:rPr>
              <a:t>mencionar</a:t>
            </a:r>
            <a:r>
              <a:rPr sz="1000" i="1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52525"/>
                </a:solidFill>
                <a:latin typeface="Calibri"/>
                <a:cs typeface="Calibri"/>
              </a:rPr>
              <a:t>marcas</a:t>
            </a:r>
            <a:r>
              <a:rPr sz="1000" i="1" spc="3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52525"/>
                </a:solidFill>
                <a:latin typeface="Calibri"/>
                <a:cs typeface="Calibri"/>
              </a:rPr>
              <a:t>comerciales</a:t>
            </a:r>
            <a:r>
              <a:rPr sz="1000" i="1" spc="4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i="1" dirty="0">
                <a:solidFill>
                  <a:srgbClr val="252525"/>
                </a:solidFill>
                <a:latin typeface="Calibri"/>
                <a:cs typeface="Calibri"/>
              </a:rPr>
              <a:t>y</a:t>
            </a:r>
            <a:r>
              <a:rPr sz="1000" i="1" spc="4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i="1" spc="-10" dirty="0">
                <a:solidFill>
                  <a:srgbClr val="252525"/>
                </a:solidFill>
                <a:latin typeface="Calibri"/>
                <a:cs typeface="Calibri"/>
              </a:rPr>
              <a:t>publicidades</a:t>
            </a:r>
            <a:endParaRPr sz="1000" dirty="0">
              <a:latin typeface="Calibri"/>
              <a:cs typeface="Calibri"/>
            </a:endParaRPr>
          </a:p>
          <a:p>
            <a:pPr marL="170815" indent="-15811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170815" algn="l"/>
                <a:tab pos="3572510" algn="l"/>
              </a:tabLst>
            </a:pP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El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envío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del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póster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implica</a:t>
            </a:r>
            <a:r>
              <a:rPr sz="1000" spc="20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la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aceptación</a:t>
            </a:r>
            <a:r>
              <a:rPr sz="1000" spc="1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de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todos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52525"/>
                </a:solidFill>
                <a:latin typeface="Calibri"/>
                <a:cs typeface="Calibri"/>
              </a:rPr>
              <a:t>los</a:t>
            </a:r>
            <a:r>
              <a:rPr sz="1000" spc="25" dirty="0">
                <a:solidFill>
                  <a:srgbClr val="252525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52525"/>
                </a:solidFill>
                <a:latin typeface="Calibri"/>
                <a:cs typeface="Calibri"/>
              </a:rPr>
              <a:t>puntos</a:t>
            </a:r>
            <a:r>
              <a:rPr sz="1350" spc="-10" dirty="0">
                <a:solidFill>
                  <a:srgbClr val="252525"/>
                </a:solidFill>
                <a:latin typeface="Calibri"/>
                <a:cs typeface="Calibri"/>
              </a:rPr>
              <a:t>.</a:t>
            </a:r>
            <a:r>
              <a:rPr sz="1350" dirty="0">
                <a:solidFill>
                  <a:srgbClr val="252525"/>
                </a:solidFill>
                <a:latin typeface="Calibri"/>
                <a:cs typeface="Calibri"/>
              </a:rPr>
              <a:t>	</a:t>
            </a:r>
            <a:r>
              <a:rPr sz="15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**ELIMINE</a:t>
            </a:r>
            <a:r>
              <a:rPr sz="15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ESTE</a:t>
            </a:r>
            <a:r>
              <a:rPr sz="1500" b="1" u="sng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CUADRO</a:t>
            </a:r>
            <a:r>
              <a:rPr sz="15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</a:t>
            </a:r>
            <a:r>
              <a:rPr sz="15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TEXTO</a:t>
            </a:r>
            <a:r>
              <a:rPr sz="1500" b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PARA</a:t>
            </a:r>
            <a:r>
              <a:rPr sz="15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REALIZAR</a:t>
            </a:r>
            <a:r>
              <a:rPr sz="15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SU</a:t>
            </a:r>
            <a:r>
              <a:rPr sz="15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150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PÓSTER**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844E88B-376E-F4F1-4854-5539A6C78F75}"/>
              </a:ext>
            </a:extLst>
          </p:cNvPr>
          <p:cNvSpPr txBox="1"/>
          <p:nvPr/>
        </p:nvSpPr>
        <p:spPr>
          <a:xfrm>
            <a:off x="937647" y="864530"/>
            <a:ext cx="9724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424494"/>
                </a:solidFill>
                <a:latin typeface="Calibri"/>
                <a:cs typeface="Calibri"/>
              </a:rPr>
              <a:t>Título del póster</a:t>
            </a:r>
            <a:endParaRPr lang="es-ES" sz="32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C718CAC-DE2A-3A54-BD38-F2F02BE51880}"/>
              </a:ext>
            </a:extLst>
          </p:cNvPr>
          <p:cNvSpPr txBox="1"/>
          <p:nvPr/>
        </p:nvSpPr>
        <p:spPr>
          <a:xfrm>
            <a:off x="937647" y="1475105"/>
            <a:ext cx="972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CF7308A-AAAF-AB65-12F5-D34244F8F426}"/>
              </a:ext>
            </a:extLst>
          </p:cNvPr>
          <p:cNvSpPr txBox="1"/>
          <p:nvPr/>
        </p:nvSpPr>
        <p:spPr>
          <a:xfrm>
            <a:off x="937647" y="2085680"/>
            <a:ext cx="9724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Título del póster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364</Words>
  <Application>Microsoft Office PowerPoint</Application>
  <PresentationFormat>Personalizado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Belén Hernández Pardo</dc:creator>
  <cp:lastModifiedBy>Carlos Vidal Arranz</cp:lastModifiedBy>
  <cp:revision>1</cp:revision>
  <dcterms:created xsi:type="dcterms:W3CDTF">2024-03-19T10:58:36Z</dcterms:created>
  <dcterms:modified xsi:type="dcterms:W3CDTF">2024-03-19T11:08:29Z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2024-02-08T00:00:00Z</vt:filetime>
  </property>
  <property fmtid="{D5CDD505-2E9C-101B-9397-08002B2CF9AE}" pid="3" name="LastSaved">
    <vt:filetime>2024-03-19T00:00:00Z</vt:filetime>
  </property>
</Properties>
</file>