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32404050" cy="43205400"/>
  <p:notesSz cx="7099300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03238" indent="-46038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08063" indent="-93663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11300" indent="-1397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16125" indent="-187325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53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CFDD"/>
    <a:srgbClr val="17417C"/>
    <a:srgbClr val="81B93E"/>
    <a:srgbClr val="CCFF99"/>
    <a:srgbClr val="F57F32"/>
    <a:srgbClr val="8BCED0"/>
    <a:srgbClr val="53287C"/>
    <a:srgbClr val="F0DB06"/>
    <a:srgbClr val="00006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69" autoAdjust="0"/>
    <p:restoredTop sz="94660"/>
  </p:normalViewPr>
  <p:slideViewPr>
    <p:cSldViewPr>
      <p:cViewPr>
        <p:scale>
          <a:sx n="59" d="100"/>
          <a:sy n="59" d="100"/>
        </p:scale>
        <p:origin x="-1368" y="42"/>
      </p:cViewPr>
      <p:guideLst>
        <p:guide orient="horz" pos="13653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DA758B47-E356-4800-A373-E43789C089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id="{7A9E17F1-B5C1-4116-A149-9C2CA23C18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6B1E2FE6-4687-4691-85E9-C836A2D074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5" name="Rectangle 1029">
            <a:extLst>
              <a:ext uri="{FF2B5EF4-FFF2-40B4-BE49-F238E27FC236}">
                <a16:creationId xmlns:a16="http://schemas.microsoft.com/office/drawing/2014/main" id="{EBBE7D12-AC4B-4F67-9F84-800874C14B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ECAB843-D10C-487D-87A9-04AB3EADFF2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2479"/>
            <a:ext cx="27543443" cy="92603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07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04063" indent="0" algn="ctr">
              <a:buNone/>
              <a:defRPr/>
            </a:lvl2pPr>
            <a:lvl3pPr marL="1008126" indent="0" algn="ctr">
              <a:buNone/>
              <a:defRPr/>
            </a:lvl3pPr>
            <a:lvl4pPr marL="1512189" indent="0" algn="ctr">
              <a:buNone/>
              <a:defRPr/>
            </a:lvl4pPr>
            <a:lvl5pPr marL="2016252" indent="0" algn="ctr">
              <a:buNone/>
              <a:defRPr/>
            </a:lvl5pPr>
            <a:lvl6pPr marL="2520315" indent="0" algn="ctr">
              <a:buNone/>
              <a:defRPr/>
            </a:lvl6pPr>
            <a:lvl7pPr marL="3024378" indent="0" algn="ctr">
              <a:buNone/>
              <a:defRPr/>
            </a:lvl7pPr>
            <a:lvl8pPr marL="3528441" indent="0" algn="ctr">
              <a:buNone/>
              <a:defRPr/>
            </a:lvl8pPr>
            <a:lvl9pPr marL="4032504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E3FAF3-5D43-4CF5-B7AB-1F519D043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88A429-DB94-4EB2-8E8C-B16C16A4C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224FA0-4338-4F3F-8658-B07D9DCD8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4B715-3BE6-43D8-8CB9-36EAA9FE447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1123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7188" y="1735138"/>
            <a:ext cx="29157612" cy="71977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7188" y="10075863"/>
            <a:ext cx="29157612" cy="28524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020C13-9C79-4F20-AA53-D8138DDEA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0AD0D7-6BDB-4F13-BC7F-CF644D605B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3F6A68-D6FF-4C90-93A5-AF5260DAB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AC42E-7AAC-45EE-AB91-3B326C1B2D9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7976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6312" y="1735417"/>
            <a:ext cx="7289224" cy="3686500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6954" y="1735417"/>
            <a:ext cx="21707338" cy="368650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971AF7-69BE-42CA-933D-51AF79F44F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63E994-D6DD-415A-9115-19D38C271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82C9EF-F62F-46C0-8823-B8321CF857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FD4D6-BB09-436F-9503-83B670E5BF9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4919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7188" y="1735138"/>
            <a:ext cx="29157612" cy="71977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27188" y="10075863"/>
            <a:ext cx="29157612" cy="28524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8A5481-C290-4C25-A5B1-F08B5D2FD4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2B5D99-647B-4164-B21F-79F9A85E1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9CC783-0B25-49C8-BDBF-10398A3367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AED6E-8795-468A-88DB-CEFA9161F0C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4833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0258" y="27763072"/>
            <a:ext cx="27543443" cy="8581673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60258" y="18311890"/>
            <a:ext cx="27543443" cy="94511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/>
            </a:lvl1pPr>
            <a:lvl2pPr marL="504063" indent="0">
              <a:buNone/>
              <a:defRPr sz="2000"/>
            </a:lvl2pPr>
            <a:lvl3pPr marL="1008126" indent="0">
              <a:buNone/>
              <a:defRPr sz="1800"/>
            </a:lvl3pPr>
            <a:lvl4pPr marL="1512189" indent="0">
              <a:buNone/>
              <a:defRPr sz="1500"/>
            </a:lvl4pPr>
            <a:lvl5pPr marL="2016252" indent="0">
              <a:buNone/>
              <a:defRPr sz="1500"/>
            </a:lvl5pPr>
            <a:lvl6pPr marL="2520315" indent="0">
              <a:buNone/>
              <a:defRPr sz="1500"/>
            </a:lvl6pPr>
            <a:lvl7pPr marL="3024378" indent="0">
              <a:buNone/>
              <a:defRPr sz="1500"/>
            </a:lvl7pPr>
            <a:lvl8pPr marL="3528441" indent="0">
              <a:buNone/>
              <a:defRPr sz="1500"/>
            </a:lvl8pPr>
            <a:lvl9pPr marL="4032504" indent="0">
              <a:buNone/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706B23-9A09-432E-9F1B-DF46335D7B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8DB4D2-1150-4807-BBA8-19CA5D36F2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8E990D-2048-4813-B476-F978C7374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B7542-2C88-44F4-9554-1864DE0C5AB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539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7188" y="1735138"/>
            <a:ext cx="29157612" cy="71977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6956" y="10075861"/>
            <a:ext cx="14497437" cy="28524565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86413" y="10075861"/>
            <a:ext cx="14499125" cy="28524565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3CDB5-76D1-4E66-A04F-60C4B30878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15CE27-4823-4A24-93AB-E55065672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8D895-26CC-4F01-9687-586231203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CAD9A-87B6-4FBC-A65A-5C425798C18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9566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730017"/>
            <a:ext cx="29163645" cy="7200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0809"/>
            <a:ext cx="14316852" cy="40307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504063" indent="0">
              <a:buNone/>
              <a:defRPr sz="2200" b="1"/>
            </a:lvl2pPr>
            <a:lvl3pPr marL="1008126" indent="0">
              <a:buNone/>
              <a:defRPr sz="2000" b="1"/>
            </a:lvl3pPr>
            <a:lvl4pPr marL="1512189" indent="0">
              <a:buNone/>
              <a:defRPr sz="1800" b="1"/>
            </a:lvl4pPr>
            <a:lvl5pPr marL="2016252" indent="0">
              <a:buNone/>
              <a:defRPr sz="1800" b="1"/>
            </a:lvl5pPr>
            <a:lvl6pPr marL="2520315" indent="0">
              <a:buNone/>
              <a:defRPr sz="1800" b="1"/>
            </a:lvl6pPr>
            <a:lvl7pPr marL="3024378" indent="0">
              <a:buNone/>
              <a:defRPr sz="1800" b="1"/>
            </a:lvl7pPr>
            <a:lvl8pPr marL="3528441" indent="0">
              <a:buNone/>
              <a:defRPr sz="1800" b="1"/>
            </a:lvl8pPr>
            <a:lvl9pPr marL="4032504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514"/>
            <a:ext cx="14316852" cy="2489351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245" y="9670809"/>
            <a:ext cx="14323602" cy="40307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504063" indent="0">
              <a:buNone/>
              <a:defRPr sz="2200" b="1"/>
            </a:lvl2pPr>
            <a:lvl3pPr marL="1008126" indent="0">
              <a:buNone/>
              <a:defRPr sz="2000" b="1"/>
            </a:lvl3pPr>
            <a:lvl4pPr marL="1512189" indent="0">
              <a:buNone/>
              <a:defRPr sz="1800" b="1"/>
            </a:lvl4pPr>
            <a:lvl5pPr marL="2016252" indent="0">
              <a:buNone/>
              <a:defRPr sz="1800" b="1"/>
            </a:lvl5pPr>
            <a:lvl6pPr marL="2520315" indent="0">
              <a:buNone/>
              <a:defRPr sz="1800" b="1"/>
            </a:lvl6pPr>
            <a:lvl7pPr marL="3024378" indent="0">
              <a:buNone/>
              <a:defRPr sz="1800" b="1"/>
            </a:lvl7pPr>
            <a:lvl8pPr marL="3528441" indent="0">
              <a:buNone/>
              <a:defRPr sz="1800" b="1"/>
            </a:lvl8pPr>
            <a:lvl9pPr marL="4032504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245" y="13701514"/>
            <a:ext cx="14323602" cy="2489351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E7392F-83BB-412C-8ACD-B1E686F168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6A707A-43D7-4151-90CE-99C48C0D5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38FA84-1E87-4093-A670-B8AE752B1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1806-B542-4E48-AF4D-689F52216F8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8938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7188" y="1735138"/>
            <a:ext cx="29157612" cy="71977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FFECAD-25CD-4A0D-9F22-CAE07BBAD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8C6FC2-8096-4B8F-89D8-C33C57749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3B626-679B-4BBE-83B3-15172B47B0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89C38-A24A-40E0-BF45-3DFE7A24CFC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6212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3BDA332-B58E-49E1-A093-222F506A6B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7243F2-C9C6-4688-AB03-A9049744C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606F19-49F5-423C-A7B3-C533BF99F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CB5CE-BB54-4BD2-B8A7-3E6B003C141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9551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1017"/>
            <a:ext cx="10661271" cy="7319715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649" y="1721017"/>
            <a:ext cx="18114201" cy="36874009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0730"/>
            <a:ext cx="10661271" cy="29554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504063" indent="0">
              <a:buNone/>
              <a:defRPr sz="1300"/>
            </a:lvl2pPr>
            <a:lvl3pPr marL="1008126" indent="0">
              <a:buNone/>
              <a:defRPr sz="1100"/>
            </a:lvl3pPr>
            <a:lvl4pPr marL="1512189" indent="0">
              <a:buNone/>
              <a:defRPr sz="1000"/>
            </a:lvl4pPr>
            <a:lvl5pPr marL="2016252" indent="0">
              <a:buNone/>
              <a:defRPr sz="1000"/>
            </a:lvl5pPr>
            <a:lvl6pPr marL="2520315" indent="0">
              <a:buNone/>
              <a:defRPr sz="1000"/>
            </a:lvl6pPr>
            <a:lvl7pPr marL="3024378" indent="0">
              <a:buNone/>
              <a:defRPr sz="1000"/>
            </a:lvl7pPr>
            <a:lvl8pPr marL="3528441" indent="0">
              <a:buNone/>
              <a:defRPr sz="1000"/>
            </a:lvl8pPr>
            <a:lvl9pPr marL="4032504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964BE2-6E48-4EEB-975C-5513BE6689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A7866E-8D98-4EF9-B09C-D1D9D8A3E3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89E478-867C-4AEB-B18E-228C90D160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CDEFD-7CAD-418F-A4A8-73D25CCCD1D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3289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0857" y="30243781"/>
            <a:ext cx="19442430" cy="3569847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0857" y="3859682"/>
            <a:ext cx="19442430" cy="259232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/>
            </a:lvl1pPr>
            <a:lvl2pPr marL="504063" indent="0">
              <a:buNone/>
              <a:defRPr sz="3100"/>
            </a:lvl2pPr>
            <a:lvl3pPr marL="1008126" indent="0">
              <a:buNone/>
              <a:defRPr sz="2600"/>
            </a:lvl3pPr>
            <a:lvl4pPr marL="1512189" indent="0">
              <a:buNone/>
              <a:defRPr sz="2200"/>
            </a:lvl4pPr>
            <a:lvl5pPr marL="2016252" indent="0">
              <a:buNone/>
              <a:defRPr sz="2200"/>
            </a:lvl5pPr>
            <a:lvl6pPr marL="2520315" indent="0">
              <a:buNone/>
              <a:defRPr sz="2200"/>
            </a:lvl6pPr>
            <a:lvl7pPr marL="3024378" indent="0">
              <a:buNone/>
              <a:defRPr sz="2200"/>
            </a:lvl7pPr>
            <a:lvl8pPr marL="3528441" indent="0">
              <a:buNone/>
              <a:defRPr sz="2200"/>
            </a:lvl8pPr>
            <a:lvl9pPr marL="4032504" indent="0">
              <a:buNone/>
              <a:defRPr sz="22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0857" y="33813628"/>
            <a:ext cx="19442430" cy="50712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504063" indent="0">
              <a:buNone/>
              <a:defRPr sz="1300"/>
            </a:lvl2pPr>
            <a:lvl3pPr marL="1008126" indent="0">
              <a:buNone/>
              <a:defRPr sz="1100"/>
            </a:lvl3pPr>
            <a:lvl4pPr marL="1512189" indent="0">
              <a:buNone/>
              <a:defRPr sz="1000"/>
            </a:lvl4pPr>
            <a:lvl5pPr marL="2016252" indent="0">
              <a:buNone/>
              <a:defRPr sz="1000"/>
            </a:lvl5pPr>
            <a:lvl6pPr marL="2520315" indent="0">
              <a:buNone/>
              <a:defRPr sz="1000"/>
            </a:lvl6pPr>
            <a:lvl7pPr marL="3024378" indent="0">
              <a:buNone/>
              <a:defRPr sz="1000"/>
            </a:lvl7pPr>
            <a:lvl8pPr marL="3528441" indent="0">
              <a:buNone/>
              <a:defRPr sz="1000"/>
            </a:lvl8pPr>
            <a:lvl9pPr marL="4032504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C3C197-F14D-4AB6-84C7-FCB24DFB8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A0FE48-F1D6-4280-B9C8-52509B5E6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B7A4E-9BA6-4B4E-92FB-7AF2EA954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B6F6E-0B81-44CE-A305-F7F64DB9CC8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2942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CCBBDC2F-874C-4AF9-B832-D37C3F76B8A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5"/>
            <a:ext cx="32404050" cy="66579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2pPr>
      <a:lvl3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3pPr>
      <a:lvl4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4pPr>
      <a:lvl5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5pPr>
      <a:lvl6pPr marL="504063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6pPr>
      <a:lvl7pPr marL="1008126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7pPr>
      <a:lvl8pPr marL="1512189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8pPr>
      <a:lvl9pPr marL="2016252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9pPr>
    </p:titleStyle>
    <p:bodyStyle>
      <a:lvl1pPr marL="1617663" indent="-1617663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52550" algn="l" defTabSz="4318000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00675" indent="-1081088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1100">
          <a:solidFill>
            <a:schemeClr val="tx1"/>
          </a:solidFill>
          <a:latin typeface="+mn-lt"/>
        </a:defRPr>
      </a:lvl3pPr>
      <a:lvl4pPr marL="7558088" indent="-1081088" algn="l" defTabSz="431800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18000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226529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730592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234655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738718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14">
            <a:extLst>
              <a:ext uri="{FF2B5EF4-FFF2-40B4-BE49-F238E27FC236}">
                <a16:creationId xmlns:a16="http://schemas.microsoft.com/office/drawing/2014/main" id="{4F4FA1BF-31D0-428F-8142-82A6FD3F2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" y="15554028"/>
            <a:ext cx="32404050" cy="1001006"/>
          </a:xfrm>
          <a:prstGeom prst="rect">
            <a:avLst/>
          </a:prstGeom>
          <a:solidFill>
            <a:srgbClr val="F9CFDD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" altLang="es-ES" sz="2000">
              <a:solidFill>
                <a:srgbClr val="CCFF99"/>
              </a:solidFill>
            </a:endParaRPr>
          </a:p>
        </p:txBody>
      </p:sp>
      <p:sp>
        <p:nvSpPr>
          <p:cNvPr id="32" name="Rectángulo 14">
            <a:extLst>
              <a:ext uri="{FF2B5EF4-FFF2-40B4-BE49-F238E27FC236}">
                <a16:creationId xmlns:a16="http://schemas.microsoft.com/office/drawing/2014/main" id="{E4DBC97D-A844-4E41-A953-79F4DC228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" y="8592002"/>
            <a:ext cx="32403257" cy="1001006"/>
          </a:xfrm>
          <a:prstGeom prst="rect">
            <a:avLst/>
          </a:prstGeom>
          <a:solidFill>
            <a:srgbClr val="F9CFDD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" altLang="es-ES" sz="2000">
              <a:solidFill>
                <a:srgbClr val="CCFF99"/>
              </a:solidFill>
            </a:endParaRPr>
          </a:p>
        </p:txBody>
      </p:sp>
      <p:sp>
        <p:nvSpPr>
          <p:cNvPr id="3075" name="Text Box 5">
            <a:extLst>
              <a:ext uri="{FF2B5EF4-FFF2-40B4-BE49-F238E27FC236}">
                <a16:creationId xmlns:a16="http://schemas.microsoft.com/office/drawing/2014/main" id="{26B67244-8167-4E22-AE3E-EEF8E347C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3272" y="3144983"/>
            <a:ext cx="22304479" cy="103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900" b="1" dirty="0">
                <a:solidFill>
                  <a:schemeClr val="bg1"/>
                </a:solidFill>
                <a:latin typeface="Helvetica 55 Roman" pitchFamily="34" charset="0"/>
              </a:rPr>
              <a:t>Autor:</a:t>
            </a:r>
            <a:endParaRPr lang="es-ES" altLang="es-ES" sz="3900" b="1" dirty="0">
              <a:solidFill>
                <a:schemeClr val="bg1"/>
              </a:solidFill>
              <a:latin typeface="Helvetica 55 Roman" pitchFamily="34" charset="0"/>
            </a:endParaRP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id="{AAC8E7A4-4415-4373-A0D4-AC15212A9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3273" y="5093174"/>
            <a:ext cx="2230448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900" dirty="0">
                <a:solidFill>
                  <a:schemeClr val="bg1"/>
                </a:solidFill>
                <a:latin typeface="Helvetica 55 Roman" pitchFamily="34" charset="0"/>
              </a:rPr>
              <a:t>Filiación:</a:t>
            </a:r>
            <a:endParaRPr lang="es-ES" altLang="es-ES" sz="3900" dirty="0">
              <a:solidFill>
                <a:schemeClr val="bg1"/>
              </a:solidFill>
              <a:latin typeface="Helvetica 55 Roman" pitchFamily="34" charset="0"/>
            </a:endParaRPr>
          </a:p>
        </p:txBody>
      </p:sp>
      <p:sp>
        <p:nvSpPr>
          <p:cNvPr id="9" name="23 CuadroTexto">
            <a:extLst>
              <a:ext uri="{FF2B5EF4-FFF2-40B4-BE49-F238E27FC236}">
                <a16:creationId xmlns:a16="http://schemas.microsoft.com/office/drawing/2014/main" id="{A7C7596D-1605-4BC4-B86B-F0B5D20B93E9}"/>
              </a:ext>
            </a:extLst>
          </p:cNvPr>
          <p:cNvSpPr txBox="1"/>
          <p:nvPr/>
        </p:nvSpPr>
        <p:spPr>
          <a:xfrm>
            <a:off x="9433272" y="537696"/>
            <a:ext cx="21242361" cy="1200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" sz="7200" b="1" dirty="0">
                <a:solidFill>
                  <a:schemeClr val="bg1"/>
                </a:solidFill>
                <a:latin typeface="+mj-lt"/>
                <a:cs typeface="Arial" charset="0"/>
              </a:rPr>
              <a:t>TÍTULO</a:t>
            </a:r>
          </a:p>
        </p:txBody>
      </p:sp>
      <p:grpSp>
        <p:nvGrpSpPr>
          <p:cNvPr id="3078" name="Grupo 55">
            <a:extLst>
              <a:ext uri="{FF2B5EF4-FFF2-40B4-BE49-F238E27FC236}">
                <a16:creationId xmlns:a16="http://schemas.microsoft.com/office/drawing/2014/main" id="{A57D25D4-5670-4DA6-AA49-C29D6FED44A0}"/>
              </a:ext>
            </a:extLst>
          </p:cNvPr>
          <p:cNvGrpSpPr>
            <a:grpSpLocks/>
          </p:cNvGrpSpPr>
          <p:nvPr/>
        </p:nvGrpSpPr>
        <p:grpSpPr bwMode="auto">
          <a:xfrm>
            <a:off x="1600769" y="8681630"/>
            <a:ext cx="29722936" cy="7105149"/>
            <a:chOff x="2175964" y="9288770"/>
            <a:chExt cx="29723566" cy="7106157"/>
          </a:xfrm>
        </p:grpSpPr>
        <p:sp>
          <p:nvSpPr>
            <p:cNvPr id="10" name="23 CuadroTexto">
              <a:extLst>
                <a:ext uri="{FF2B5EF4-FFF2-40B4-BE49-F238E27FC236}">
                  <a16:creationId xmlns:a16="http://schemas.microsoft.com/office/drawing/2014/main" id="{9F4129E0-19EC-4195-98CB-6578F3846458}"/>
                </a:ext>
              </a:extLst>
            </p:cNvPr>
            <p:cNvSpPr txBox="1"/>
            <p:nvPr/>
          </p:nvSpPr>
          <p:spPr>
            <a:xfrm>
              <a:off x="3030082" y="9288770"/>
              <a:ext cx="25845048" cy="8319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s-ES" sz="4800" b="1" i="1" dirty="0">
                  <a:solidFill>
                    <a:schemeClr val="bg1"/>
                  </a:solidFill>
                  <a:latin typeface="+mj-lt"/>
                  <a:cs typeface="Arial" charset="0"/>
                </a:rPr>
                <a:t>Introducción y Objetivos</a:t>
              </a:r>
            </a:p>
          </p:txBody>
        </p:sp>
        <p:sp>
          <p:nvSpPr>
            <p:cNvPr id="3103" name="Text Box 11">
              <a:extLst>
                <a:ext uri="{FF2B5EF4-FFF2-40B4-BE49-F238E27FC236}">
                  <a16:creationId xmlns:a16="http://schemas.microsoft.com/office/drawing/2014/main" id="{C2258488-22B2-4F69-8ED7-1A99B36A2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5964" y="10498952"/>
              <a:ext cx="29723566" cy="5895975"/>
            </a:xfrm>
            <a:prstGeom prst="roundRect">
              <a:avLst>
                <a:gd name="adj" fmla="val 5778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1997" tIns="216000" rIns="431997" bIns="216000">
              <a:spAutoFit/>
            </a:bodyPr>
            <a:lstStyle>
              <a:lvl1pPr defTabSz="4318000">
                <a:spcBef>
                  <a:spcPct val="20000"/>
                </a:spcBef>
                <a:buChar char="•"/>
                <a:defRPr sz="1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52550" defTabSz="4318000">
                <a:spcBef>
                  <a:spcPct val="20000"/>
                </a:spcBef>
                <a:buChar char="–"/>
                <a:defRPr sz="133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81088" defTabSz="4318000">
                <a:spcBef>
                  <a:spcPct val="20000"/>
                </a:spcBef>
                <a:buChar char="•"/>
                <a:defRPr sz="11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58088" indent="-1081088" defTabSz="431800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defTabSz="431800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_tradnl" altLang="es-ES" sz="4300" dirty="0">
                  <a:solidFill>
                    <a:schemeClr val="bg2"/>
                  </a:solidFill>
                  <a:latin typeface="Helvetica 55 Roman" pitchFamily="34" charset="0"/>
                </a:rPr>
                <a:t>Texto</a:t>
              </a: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99" name="Text Box 11">
            <a:extLst>
              <a:ext uri="{FF2B5EF4-FFF2-40B4-BE49-F238E27FC236}">
                <a16:creationId xmlns:a16="http://schemas.microsoft.com/office/drawing/2014/main" id="{62214B30-A8BD-4D9D-8DF8-6F39A9EEC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467" y="37886523"/>
            <a:ext cx="29052238" cy="5895140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chemeClr val="bg2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object 39">
            <a:extLst>
              <a:ext uri="{FF2B5EF4-FFF2-40B4-BE49-F238E27FC236}">
                <a16:creationId xmlns:a16="http://schemas.microsoft.com/office/drawing/2014/main" id="{1C79A31A-4963-47A3-9BD3-B1F0DA239CB2}"/>
              </a:ext>
            </a:extLst>
          </p:cNvPr>
          <p:cNvSpPr/>
          <p:nvPr/>
        </p:nvSpPr>
        <p:spPr>
          <a:xfrm>
            <a:off x="1528139" y="8681632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3" name="object 39">
            <a:extLst>
              <a:ext uri="{FF2B5EF4-FFF2-40B4-BE49-F238E27FC236}">
                <a16:creationId xmlns:a16="http://schemas.microsoft.com/office/drawing/2014/main" id="{8E81E8A2-5E42-47A6-91ED-46A605C1CC62}"/>
              </a:ext>
            </a:extLst>
          </p:cNvPr>
          <p:cNvSpPr/>
          <p:nvPr/>
        </p:nvSpPr>
        <p:spPr>
          <a:xfrm>
            <a:off x="1680539" y="12241660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8" name="object 39">
            <a:extLst>
              <a:ext uri="{FF2B5EF4-FFF2-40B4-BE49-F238E27FC236}">
                <a16:creationId xmlns:a16="http://schemas.microsoft.com/office/drawing/2014/main" id="{23DF03ED-01F7-4ACA-81CE-558B46552A20}"/>
              </a:ext>
            </a:extLst>
          </p:cNvPr>
          <p:cNvSpPr/>
          <p:nvPr/>
        </p:nvSpPr>
        <p:spPr>
          <a:xfrm>
            <a:off x="1512393" y="15658282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grpSp>
        <p:nvGrpSpPr>
          <p:cNvPr id="50" name="Grupo 55">
            <a:extLst>
              <a:ext uri="{FF2B5EF4-FFF2-40B4-BE49-F238E27FC236}">
                <a16:creationId xmlns:a16="http://schemas.microsoft.com/office/drawing/2014/main" id="{B12D950C-C992-47FA-81A9-5974D52E0DAB}"/>
              </a:ext>
            </a:extLst>
          </p:cNvPr>
          <p:cNvGrpSpPr>
            <a:grpSpLocks/>
          </p:cNvGrpSpPr>
          <p:nvPr/>
        </p:nvGrpSpPr>
        <p:grpSpPr bwMode="auto">
          <a:xfrm>
            <a:off x="1512393" y="16918991"/>
            <a:ext cx="29811312" cy="11953607"/>
            <a:chOff x="1975966" y="10537289"/>
            <a:chExt cx="26899164" cy="6336662"/>
          </a:xfrm>
        </p:grpSpPr>
        <p:sp>
          <p:nvSpPr>
            <p:cNvPr id="51" name="23 CuadroTexto">
              <a:extLst>
                <a:ext uri="{FF2B5EF4-FFF2-40B4-BE49-F238E27FC236}">
                  <a16:creationId xmlns:a16="http://schemas.microsoft.com/office/drawing/2014/main" id="{C5C5761A-0924-4CDB-BE1C-B1B291CBBEFF}"/>
                </a:ext>
              </a:extLst>
            </p:cNvPr>
            <p:cNvSpPr txBox="1"/>
            <p:nvPr/>
          </p:nvSpPr>
          <p:spPr>
            <a:xfrm>
              <a:off x="3030082" y="16041983"/>
              <a:ext cx="25845048" cy="8319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s-ES" sz="4800" b="1" i="1" dirty="0">
                  <a:solidFill>
                    <a:schemeClr val="bg1"/>
                  </a:solidFill>
                  <a:latin typeface="+mj-lt"/>
                  <a:cs typeface="Arial" charset="0"/>
                </a:rPr>
                <a:t>Objetivos</a:t>
              </a:r>
            </a:p>
          </p:txBody>
        </p:sp>
        <p:sp>
          <p:nvSpPr>
            <p:cNvPr id="52" name="Text Box 11">
              <a:extLst>
                <a:ext uri="{FF2B5EF4-FFF2-40B4-BE49-F238E27FC236}">
                  <a16:creationId xmlns:a16="http://schemas.microsoft.com/office/drawing/2014/main" id="{9E365F62-70D6-40B6-AF61-449EDABCA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966" y="10537289"/>
              <a:ext cx="26828750" cy="5895975"/>
            </a:xfrm>
            <a:prstGeom prst="roundRect">
              <a:avLst>
                <a:gd name="adj" fmla="val 5778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31997" tIns="216000" rIns="431997" bIns="216000">
              <a:spAutoFit/>
            </a:bodyPr>
            <a:lstStyle>
              <a:lvl1pPr defTabSz="4318000">
                <a:spcBef>
                  <a:spcPct val="20000"/>
                </a:spcBef>
                <a:buChar char="•"/>
                <a:defRPr sz="1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52550" defTabSz="4318000">
                <a:spcBef>
                  <a:spcPct val="20000"/>
                </a:spcBef>
                <a:buChar char="–"/>
                <a:defRPr sz="133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81088" defTabSz="4318000">
                <a:spcBef>
                  <a:spcPct val="20000"/>
                </a:spcBef>
                <a:buChar char="•"/>
                <a:defRPr sz="11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58088" indent="-1081088" defTabSz="431800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defTabSz="431800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_tradnl" altLang="es-ES" sz="4300" dirty="0">
                  <a:solidFill>
                    <a:schemeClr val="bg2"/>
                  </a:solidFill>
                  <a:latin typeface="Helvetica 55 Roman" pitchFamily="34" charset="0"/>
                </a:rPr>
                <a:t>Texto</a:t>
              </a: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" name="23 CuadroTexto">
            <a:extLst>
              <a:ext uri="{FF2B5EF4-FFF2-40B4-BE49-F238E27FC236}">
                <a16:creationId xmlns:a16="http://schemas.microsoft.com/office/drawing/2014/main" id="{DEF0E70A-01A1-48CC-BF8F-58AEC158085A}"/>
              </a:ext>
            </a:extLst>
          </p:cNvPr>
          <p:cNvSpPr txBox="1"/>
          <p:nvPr/>
        </p:nvSpPr>
        <p:spPr bwMode="auto">
          <a:xfrm>
            <a:off x="2359566" y="15622032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Materiales y Métodos</a:t>
            </a:r>
          </a:p>
        </p:txBody>
      </p:sp>
      <p:sp>
        <p:nvSpPr>
          <p:cNvPr id="29" name="Rectángulo 14">
            <a:extLst>
              <a:ext uri="{FF2B5EF4-FFF2-40B4-BE49-F238E27FC236}">
                <a16:creationId xmlns:a16="http://schemas.microsoft.com/office/drawing/2014/main" id="{0F982513-F64F-44BF-90A6-C1203C0D0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" y="29314662"/>
            <a:ext cx="32404050" cy="1001006"/>
          </a:xfrm>
          <a:prstGeom prst="rect">
            <a:avLst/>
          </a:prstGeom>
          <a:solidFill>
            <a:srgbClr val="F9CFDD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" altLang="es-ES" sz="2000" dirty="0">
              <a:solidFill>
                <a:srgbClr val="CCFF99"/>
              </a:solidFill>
            </a:endParaRPr>
          </a:p>
        </p:txBody>
      </p:sp>
      <p:sp>
        <p:nvSpPr>
          <p:cNvPr id="30" name="object 39">
            <a:extLst>
              <a:ext uri="{FF2B5EF4-FFF2-40B4-BE49-F238E27FC236}">
                <a16:creationId xmlns:a16="http://schemas.microsoft.com/office/drawing/2014/main" id="{5DF2AD43-C44A-4BC8-B36E-80D1DC0E41A7}"/>
              </a:ext>
            </a:extLst>
          </p:cNvPr>
          <p:cNvSpPr/>
          <p:nvPr/>
        </p:nvSpPr>
        <p:spPr>
          <a:xfrm>
            <a:off x="1584401" y="29418916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31" name="23 CuadroTexto">
            <a:extLst>
              <a:ext uri="{FF2B5EF4-FFF2-40B4-BE49-F238E27FC236}">
                <a16:creationId xmlns:a16="http://schemas.microsoft.com/office/drawing/2014/main" id="{0D92FEBE-C920-4CEE-B123-C719AEF42378}"/>
              </a:ext>
            </a:extLst>
          </p:cNvPr>
          <p:cNvSpPr txBox="1"/>
          <p:nvPr/>
        </p:nvSpPr>
        <p:spPr bwMode="auto">
          <a:xfrm>
            <a:off x="2431574" y="29382666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Conclusiones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78B21DE5-1971-4100-B915-8BF9719F3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393" y="30685226"/>
            <a:ext cx="29733275" cy="5895138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chemeClr val="bg2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Rectángulo 14">
            <a:extLst>
              <a:ext uri="{FF2B5EF4-FFF2-40B4-BE49-F238E27FC236}">
                <a16:creationId xmlns:a16="http://schemas.microsoft.com/office/drawing/2014/main" id="{611AB8D2-BE34-4893-8501-368A333EC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" y="36443454"/>
            <a:ext cx="32404050" cy="1001006"/>
          </a:xfrm>
          <a:prstGeom prst="rect">
            <a:avLst/>
          </a:prstGeom>
          <a:solidFill>
            <a:srgbClr val="F9CFDD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00806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187325" defTabSz="10080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" altLang="es-ES" sz="2000" dirty="0">
              <a:solidFill>
                <a:srgbClr val="CCFF99"/>
              </a:solidFill>
            </a:endParaRPr>
          </a:p>
        </p:txBody>
      </p:sp>
      <p:sp>
        <p:nvSpPr>
          <p:cNvPr id="35" name="object 39">
            <a:extLst>
              <a:ext uri="{FF2B5EF4-FFF2-40B4-BE49-F238E27FC236}">
                <a16:creationId xmlns:a16="http://schemas.microsoft.com/office/drawing/2014/main" id="{5923E9BC-435A-46AF-834D-56BA25B49C93}"/>
              </a:ext>
            </a:extLst>
          </p:cNvPr>
          <p:cNvSpPr/>
          <p:nvPr/>
        </p:nvSpPr>
        <p:spPr>
          <a:xfrm>
            <a:off x="1584401" y="36547708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36" name="23 CuadroTexto">
            <a:extLst>
              <a:ext uri="{FF2B5EF4-FFF2-40B4-BE49-F238E27FC236}">
                <a16:creationId xmlns:a16="http://schemas.microsoft.com/office/drawing/2014/main" id="{53E90E75-22AB-4687-B881-35ED1C5CECF4}"/>
              </a:ext>
            </a:extLst>
          </p:cNvPr>
          <p:cNvSpPr txBox="1"/>
          <p:nvPr/>
        </p:nvSpPr>
        <p:spPr bwMode="auto">
          <a:xfrm>
            <a:off x="2431574" y="36511458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Referencias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3D6F95B-7FBB-4F2B-86BE-CD11EFED1F4B}"/>
              </a:ext>
            </a:extLst>
          </p:cNvPr>
          <p:cNvSpPr txBox="1"/>
          <p:nvPr/>
        </p:nvSpPr>
        <p:spPr>
          <a:xfrm rot="16200000">
            <a:off x="31249464" y="1406043"/>
            <a:ext cx="1752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schemeClr val="bg1"/>
                </a:solidFill>
              </a:rPr>
              <a:t>EM-55470-Marzo 2021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_ixseom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_ixse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ntilla_ixse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4277</TotalTime>
  <Words>20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Helvetica 55 Roman</vt:lpstr>
      <vt:lpstr>Times New Roman</vt:lpstr>
      <vt:lpstr>plantilla_ixseom</vt:lpstr>
      <vt:lpstr>Presentación de PowerPoint</vt:lpstr>
    </vt:vector>
  </TitlesOfParts>
  <Company>0-401-0008222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Joker</dc:creator>
  <cp:lastModifiedBy>Gabriel Diaz de Tudanca</cp:lastModifiedBy>
  <cp:revision>125</cp:revision>
  <dcterms:created xsi:type="dcterms:W3CDTF">2003-05-28T08:29:53Z</dcterms:created>
  <dcterms:modified xsi:type="dcterms:W3CDTF">2021-03-08T08:58:56Z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9021217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S8.2.3</vt:lpwstr>
  </property>
</Properties>
</file>