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7" r:id="rId5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40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41DDAA-CE51-1842-64F1-77FB98138382}" name="Miriam González-Cela" initials="MGC" userId="S-1-5-21-1281501360-1320795689-3524809104-472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8286"/>
    <a:srgbClr val="05A2D5"/>
    <a:srgbClr val="FFEB92"/>
    <a:srgbClr val="0C4874"/>
    <a:srgbClr val="782F88"/>
    <a:srgbClr val="713089"/>
    <a:srgbClr val="F082BF"/>
    <a:srgbClr val="9F2585"/>
    <a:srgbClr val="E3007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/>
    <p:restoredTop sz="94357" autoAdjust="0"/>
  </p:normalViewPr>
  <p:slideViewPr>
    <p:cSldViewPr snapToGrid="0">
      <p:cViewPr varScale="1">
        <p:scale>
          <a:sx n="17" d="100"/>
          <a:sy n="17" d="100"/>
        </p:scale>
        <p:origin x="3168" y="96"/>
      </p:cViewPr>
      <p:guideLst>
        <p:guide orient="horz" pos="13606"/>
        <p:guide pos="14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70EC9-2A4B-44B3-88A6-8B5E6D0013E1}" type="datetimeFigureOut">
              <a:rPr lang="es-ES" smtClean="0"/>
              <a:t>26/08/2024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161A3-EA4F-48F7-9CE5-E7EF9B683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50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161A3-EA4F-48F7-9CE5-E7EF9B6832D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70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882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102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087A36-824C-1912-D820-F8E0145D9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833" y="11291"/>
            <a:ext cx="32385618" cy="43178056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4B1BAC79-07DE-11D6-235B-C10A7A0858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609" y="41572329"/>
            <a:ext cx="1120371" cy="132012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5354456B-A3BF-47A9-6BCD-420BEA30E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4786" y="41889082"/>
            <a:ext cx="2030456" cy="101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2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06" userDrawn="1">
          <p15:clr>
            <a:srgbClr val="F26B43"/>
          </p15:clr>
        </p15:guide>
        <p15:guide id="2" pos="102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95991223-4CCA-F1A6-26FA-2FC6ABDF9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93" y="36371160"/>
            <a:ext cx="29479806" cy="190652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D77504E-89D9-3543-EE45-2D31704EB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93" y="22269767"/>
            <a:ext cx="29479806" cy="190652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0D1C5E2-2BE3-491A-9FF1-0646C7938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93" y="30205845"/>
            <a:ext cx="29479806" cy="190652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8DC0199-3A70-AF3E-9483-0985FEF6B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94" y="12380019"/>
            <a:ext cx="29479806" cy="1906528"/>
          </a:xfrm>
          <a:prstGeom prst="rect">
            <a:avLst/>
          </a:prstGeom>
        </p:spPr>
      </p:pic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C6714722-3C1B-4A9D-68B9-9585F1409CA6}"/>
              </a:ext>
            </a:extLst>
          </p:cNvPr>
          <p:cNvSpPr txBox="1">
            <a:spLocks/>
          </p:cNvSpPr>
          <p:nvPr/>
        </p:nvSpPr>
        <p:spPr>
          <a:xfrm>
            <a:off x="11807276" y="1649554"/>
            <a:ext cx="15167524" cy="1045027"/>
          </a:xfrm>
          <a:prstGeom prst="rect">
            <a:avLst/>
          </a:prstGeom>
        </p:spPr>
        <p:txBody>
          <a:bodyPr/>
          <a:lstStyle>
            <a:lvl1pPr marL="0" indent="0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7200" b="1" i="0" kern="1200">
                <a:solidFill>
                  <a:srgbClr val="782F88"/>
                </a:solidFill>
                <a:latin typeface="Cera Pro" pitchFamily="2" charset="0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500" dirty="0">
                <a:solidFill>
                  <a:srgbClr val="05A2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s-ES" sz="6600" dirty="0">
                <a:solidFill>
                  <a:srgbClr val="05A2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E156D3CB-1431-F133-C525-5CD953418EBD}"/>
              </a:ext>
            </a:extLst>
          </p:cNvPr>
          <p:cNvSpPr txBox="1">
            <a:spLocks/>
          </p:cNvSpPr>
          <p:nvPr/>
        </p:nvSpPr>
        <p:spPr>
          <a:xfrm>
            <a:off x="11807276" y="2928348"/>
            <a:ext cx="15167524" cy="1045027"/>
          </a:xfrm>
          <a:prstGeom prst="rect">
            <a:avLst/>
          </a:prstGeom>
        </p:spPr>
        <p:txBody>
          <a:bodyPr/>
          <a:lstStyle>
            <a:lvl1pPr marL="0" indent="0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7200" b="1" i="0" kern="1200">
                <a:solidFill>
                  <a:srgbClr val="782F88"/>
                </a:solidFill>
                <a:latin typeface="Cera Pro" pitchFamily="2" charset="0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500" b="0" dirty="0">
                <a:solidFill>
                  <a:srgbClr val="7C8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</a:t>
            </a:r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5CCD62A1-FA73-C02D-32B9-3D9C0A6C1D2E}"/>
              </a:ext>
            </a:extLst>
          </p:cNvPr>
          <p:cNvSpPr txBox="1">
            <a:spLocks/>
          </p:cNvSpPr>
          <p:nvPr/>
        </p:nvSpPr>
        <p:spPr>
          <a:xfrm>
            <a:off x="11807276" y="3878324"/>
            <a:ext cx="15167524" cy="1045027"/>
          </a:xfrm>
          <a:prstGeom prst="rect">
            <a:avLst/>
          </a:prstGeom>
        </p:spPr>
        <p:txBody>
          <a:bodyPr/>
          <a:lstStyle>
            <a:lvl1pPr marL="0" indent="0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7200" b="1" i="0" kern="1200">
                <a:solidFill>
                  <a:srgbClr val="782F88"/>
                </a:solidFill>
                <a:latin typeface="Cera Pro" pitchFamily="2" charset="0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500" b="0" dirty="0">
                <a:solidFill>
                  <a:srgbClr val="7C8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Filiación:</a:t>
            </a:r>
          </a:p>
        </p:txBody>
      </p:sp>
      <p:sp>
        <p:nvSpPr>
          <p:cNvPr id="19" name="Marcador de texto 13">
            <a:extLst>
              <a:ext uri="{FF2B5EF4-FFF2-40B4-BE49-F238E27FC236}">
                <a16:creationId xmlns:a16="http://schemas.microsoft.com/office/drawing/2014/main" id="{7EC915A3-825F-48FC-EE12-B8FD48EA4FB6}"/>
              </a:ext>
            </a:extLst>
          </p:cNvPr>
          <p:cNvSpPr txBox="1">
            <a:spLocks/>
          </p:cNvSpPr>
          <p:nvPr/>
        </p:nvSpPr>
        <p:spPr>
          <a:xfrm>
            <a:off x="2910090" y="5440506"/>
            <a:ext cx="27432000" cy="914285"/>
          </a:xfrm>
          <a:prstGeom prst="rect">
            <a:avLst/>
          </a:prstGeom>
        </p:spPr>
        <p:txBody>
          <a:bodyPr/>
          <a:lstStyle>
            <a:lvl1pPr marL="0" indent="0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7200" b="1" i="0" kern="1200">
                <a:solidFill>
                  <a:schemeClr val="bg1"/>
                </a:solidFill>
                <a:latin typeface="Cera Pro" pitchFamily="2" charset="0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000" dirty="0">
                <a:latin typeface="Arial" panose="020B0604020202020204" pitchFamily="34" charset="0"/>
                <a:cs typeface="Arial" panose="020B0604020202020204" pitchFamily="34" charset="0"/>
              </a:rPr>
              <a:t>Introducción y Objetivos</a:t>
            </a:r>
          </a:p>
        </p:txBody>
      </p:sp>
      <p:sp>
        <p:nvSpPr>
          <p:cNvPr id="4" name="Marcador de texto 15">
            <a:extLst>
              <a:ext uri="{FF2B5EF4-FFF2-40B4-BE49-F238E27FC236}">
                <a16:creationId xmlns:a16="http://schemas.microsoft.com/office/drawing/2014/main" id="{3F78FBE8-E27E-48D3-2426-114BD8A13718}"/>
              </a:ext>
            </a:extLst>
          </p:cNvPr>
          <p:cNvSpPr txBox="1">
            <a:spLocks/>
          </p:cNvSpPr>
          <p:nvPr/>
        </p:nvSpPr>
        <p:spPr>
          <a:xfrm>
            <a:off x="1459741" y="6893764"/>
            <a:ext cx="29479806" cy="5643958"/>
          </a:xfrm>
          <a:prstGeom prst="rect">
            <a:avLst/>
          </a:prstGeom>
        </p:spPr>
        <p:txBody>
          <a:bodyPr/>
          <a:lstStyle>
            <a:lvl1pPr marL="0" indent="0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7200" b="0" i="0" kern="1200">
                <a:solidFill>
                  <a:schemeClr val="bg1">
                    <a:lumMod val="50000"/>
                  </a:schemeClr>
                </a:solidFill>
                <a:latin typeface="Cera Pro" pitchFamily="2" charset="0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200" dirty="0">
                <a:solidFill>
                  <a:srgbClr val="7C8286"/>
                </a:solidFill>
                <a:latin typeface="Aptos" panose="020B0004020202020204" pitchFamily="34" charset="0"/>
              </a:rPr>
              <a:t>Texto</a:t>
            </a:r>
          </a:p>
        </p:txBody>
      </p:sp>
      <p:sp>
        <p:nvSpPr>
          <p:cNvPr id="5" name="Marcador de texto 13">
            <a:extLst>
              <a:ext uri="{FF2B5EF4-FFF2-40B4-BE49-F238E27FC236}">
                <a16:creationId xmlns:a16="http://schemas.microsoft.com/office/drawing/2014/main" id="{70F93CCF-889F-E05C-6EC8-3ACB72D9622A}"/>
              </a:ext>
            </a:extLst>
          </p:cNvPr>
          <p:cNvSpPr txBox="1">
            <a:spLocks/>
          </p:cNvSpPr>
          <p:nvPr/>
        </p:nvSpPr>
        <p:spPr>
          <a:xfrm>
            <a:off x="2910090" y="12872574"/>
            <a:ext cx="27432000" cy="914285"/>
          </a:xfrm>
          <a:prstGeom prst="rect">
            <a:avLst/>
          </a:prstGeom>
        </p:spPr>
        <p:txBody>
          <a:bodyPr/>
          <a:lstStyle>
            <a:lvl1pPr marL="0" indent="0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7200" b="1" i="0" kern="1200">
                <a:solidFill>
                  <a:schemeClr val="bg1"/>
                </a:solidFill>
                <a:latin typeface="Cera Pro" pitchFamily="2" charset="0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000" dirty="0"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</a:p>
        </p:txBody>
      </p:sp>
      <p:sp>
        <p:nvSpPr>
          <p:cNvPr id="6" name="Marcador de texto 15">
            <a:extLst>
              <a:ext uri="{FF2B5EF4-FFF2-40B4-BE49-F238E27FC236}">
                <a16:creationId xmlns:a16="http://schemas.microsoft.com/office/drawing/2014/main" id="{38B05ACD-51D2-0083-82CD-940D514C3041}"/>
              </a:ext>
            </a:extLst>
          </p:cNvPr>
          <p:cNvSpPr txBox="1">
            <a:spLocks/>
          </p:cNvSpPr>
          <p:nvPr/>
        </p:nvSpPr>
        <p:spPr>
          <a:xfrm>
            <a:off x="1459741" y="14310775"/>
            <a:ext cx="29479806" cy="7782427"/>
          </a:xfrm>
          <a:prstGeom prst="rect">
            <a:avLst/>
          </a:prstGeom>
        </p:spPr>
        <p:txBody>
          <a:bodyPr/>
          <a:lstStyle>
            <a:lvl1pPr marL="0" indent="0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7200" b="0" i="0" kern="1200">
                <a:solidFill>
                  <a:schemeClr val="bg1">
                    <a:lumMod val="50000"/>
                  </a:schemeClr>
                </a:solidFill>
                <a:latin typeface="Cera Pro" pitchFamily="2" charset="0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200" dirty="0">
                <a:solidFill>
                  <a:srgbClr val="7C8286"/>
                </a:solidFill>
                <a:latin typeface="Aptos" panose="020B0004020202020204" pitchFamily="34" charset="0"/>
              </a:rPr>
              <a:t>Texto</a:t>
            </a:r>
          </a:p>
        </p:txBody>
      </p:sp>
      <p:sp>
        <p:nvSpPr>
          <p:cNvPr id="8" name="Marcador de texto 13">
            <a:extLst>
              <a:ext uri="{FF2B5EF4-FFF2-40B4-BE49-F238E27FC236}">
                <a16:creationId xmlns:a16="http://schemas.microsoft.com/office/drawing/2014/main" id="{EEDCB0F3-416C-95C3-F6CE-8C641B961E52}"/>
              </a:ext>
            </a:extLst>
          </p:cNvPr>
          <p:cNvSpPr txBox="1">
            <a:spLocks/>
          </p:cNvSpPr>
          <p:nvPr/>
        </p:nvSpPr>
        <p:spPr>
          <a:xfrm>
            <a:off x="2910090" y="30662916"/>
            <a:ext cx="27432000" cy="914285"/>
          </a:xfrm>
          <a:prstGeom prst="rect">
            <a:avLst/>
          </a:prstGeom>
        </p:spPr>
        <p:txBody>
          <a:bodyPr/>
          <a:lstStyle>
            <a:lvl1pPr marL="0" indent="0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7200" b="1" i="0" kern="1200">
                <a:solidFill>
                  <a:schemeClr val="bg1"/>
                </a:solidFill>
                <a:latin typeface="Cera Pro" pitchFamily="2" charset="0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000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11" name="Marcador de texto 15">
            <a:extLst>
              <a:ext uri="{FF2B5EF4-FFF2-40B4-BE49-F238E27FC236}">
                <a16:creationId xmlns:a16="http://schemas.microsoft.com/office/drawing/2014/main" id="{B56011CE-5811-8093-91B2-A466C082E1DB}"/>
              </a:ext>
            </a:extLst>
          </p:cNvPr>
          <p:cNvSpPr txBox="1">
            <a:spLocks/>
          </p:cNvSpPr>
          <p:nvPr/>
        </p:nvSpPr>
        <p:spPr>
          <a:xfrm>
            <a:off x="1459741" y="24187298"/>
            <a:ext cx="29479806" cy="5932742"/>
          </a:xfrm>
          <a:prstGeom prst="rect">
            <a:avLst/>
          </a:prstGeom>
        </p:spPr>
        <p:txBody>
          <a:bodyPr/>
          <a:lstStyle>
            <a:lvl1pPr marL="0" indent="0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7200" b="0" i="0" kern="1200">
                <a:solidFill>
                  <a:schemeClr val="bg1">
                    <a:lumMod val="50000"/>
                  </a:schemeClr>
                </a:solidFill>
                <a:latin typeface="Cera Pro" pitchFamily="2" charset="0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200" dirty="0">
                <a:solidFill>
                  <a:srgbClr val="7C8286"/>
                </a:solidFill>
                <a:latin typeface="Aptos" panose="020B0004020202020204" pitchFamily="34" charset="0"/>
              </a:rPr>
              <a:t>Texto</a:t>
            </a:r>
          </a:p>
        </p:txBody>
      </p:sp>
      <p:sp>
        <p:nvSpPr>
          <p:cNvPr id="13" name="Marcador de texto 13">
            <a:extLst>
              <a:ext uri="{FF2B5EF4-FFF2-40B4-BE49-F238E27FC236}">
                <a16:creationId xmlns:a16="http://schemas.microsoft.com/office/drawing/2014/main" id="{8D89A507-24C2-F822-3B29-C01CF2044054}"/>
              </a:ext>
            </a:extLst>
          </p:cNvPr>
          <p:cNvSpPr txBox="1">
            <a:spLocks/>
          </p:cNvSpPr>
          <p:nvPr/>
        </p:nvSpPr>
        <p:spPr>
          <a:xfrm>
            <a:off x="2910090" y="36819156"/>
            <a:ext cx="27432000" cy="914285"/>
          </a:xfrm>
          <a:prstGeom prst="rect">
            <a:avLst/>
          </a:prstGeom>
        </p:spPr>
        <p:txBody>
          <a:bodyPr/>
          <a:lstStyle>
            <a:lvl1pPr marL="0" indent="0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7200" b="1" i="0" kern="1200">
                <a:solidFill>
                  <a:schemeClr val="bg1"/>
                </a:solidFill>
                <a:latin typeface="Cera Pro" pitchFamily="2" charset="0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000" dirty="0"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</a:p>
        </p:txBody>
      </p:sp>
      <p:sp>
        <p:nvSpPr>
          <p:cNvPr id="23" name="Marcador de texto 15">
            <a:extLst>
              <a:ext uri="{FF2B5EF4-FFF2-40B4-BE49-F238E27FC236}">
                <a16:creationId xmlns:a16="http://schemas.microsoft.com/office/drawing/2014/main" id="{52DB1E53-ECB1-49EB-E928-949EA4D579EC}"/>
              </a:ext>
            </a:extLst>
          </p:cNvPr>
          <p:cNvSpPr txBox="1">
            <a:spLocks/>
          </p:cNvSpPr>
          <p:nvPr/>
        </p:nvSpPr>
        <p:spPr>
          <a:xfrm>
            <a:off x="1459741" y="38330653"/>
            <a:ext cx="29479806" cy="2552576"/>
          </a:xfrm>
          <a:prstGeom prst="rect">
            <a:avLst/>
          </a:prstGeom>
        </p:spPr>
        <p:txBody>
          <a:bodyPr/>
          <a:lstStyle>
            <a:lvl1pPr marL="0" indent="0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7200" b="0" i="0" kern="1200">
                <a:solidFill>
                  <a:schemeClr val="bg1">
                    <a:lumMod val="50000"/>
                  </a:schemeClr>
                </a:solidFill>
                <a:latin typeface="Cera Pro" pitchFamily="2" charset="0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200" dirty="0">
                <a:solidFill>
                  <a:srgbClr val="7C8286"/>
                </a:solidFill>
                <a:latin typeface="Aptos" panose="020B0004020202020204" pitchFamily="34" charset="0"/>
              </a:rPr>
              <a:t>Texto</a:t>
            </a:r>
          </a:p>
        </p:txBody>
      </p:sp>
      <p:sp>
        <p:nvSpPr>
          <p:cNvPr id="2" name="Marcador de texto 13">
            <a:extLst>
              <a:ext uri="{FF2B5EF4-FFF2-40B4-BE49-F238E27FC236}">
                <a16:creationId xmlns:a16="http://schemas.microsoft.com/office/drawing/2014/main" id="{AFD43D09-D7B0-DBD9-CDEC-62718EFB5AE5}"/>
              </a:ext>
            </a:extLst>
          </p:cNvPr>
          <p:cNvSpPr txBox="1">
            <a:spLocks/>
          </p:cNvSpPr>
          <p:nvPr/>
        </p:nvSpPr>
        <p:spPr>
          <a:xfrm>
            <a:off x="2910090" y="22734040"/>
            <a:ext cx="27432000" cy="914285"/>
          </a:xfrm>
          <a:prstGeom prst="rect">
            <a:avLst/>
          </a:prstGeom>
        </p:spPr>
        <p:txBody>
          <a:bodyPr/>
          <a:lstStyle>
            <a:lvl1pPr marL="0" indent="0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7200" b="1" i="0" kern="1200">
                <a:solidFill>
                  <a:schemeClr val="bg1"/>
                </a:solidFill>
                <a:latin typeface="Cera Pro" pitchFamily="2" charset="0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000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0" name="Marcador de texto 15">
            <a:extLst>
              <a:ext uri="{FF2B5EF4-FFF2-40B4-BE49-F238E27FC236}">
                <a16:creationId xmlns:a16="http://schemas.microsoft.com/office/drawing/2014/main" id="{F0ECB02A-6D34-BCB5-F568-37A74B3C4339}"/>
              </a:ext>
            </a:extLst>
          </p:cNvPr>
          <p:cNvSpPr txBox="1">
            <a:spLocks/>
          </p:cNvSpPr>
          <p:nvPr/>
        </p:nvSpPr>
        <p:spPr>
          <a:xfrm>
            <a:off x="1459741" y="32225983"/>
            <a:ext cx="29479806" cy="4079590"/>
          </a:xfrm>
          <a:prstGeom prst="rect">
            <a:avLst/>
          </a:prstGeom>
        </p:spPr>
        <p:txBody>
          <a:bodyPr/>
          <a:lstStyle>
            <a:lvl1pPr marL="0" indent="0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7200" b="0" i="0" kern="1200">
                <a:solidFill>
                  <a:schemeClr val="bg1">
                    <a:lumMod val="50000"/>
                  </a:schemeClr>
                </a:solidFill>
                <a:latin typeface="Cera Pro" pitchFamily="2" charset="0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200" dirty="0">
                <a:solidFill>
                  <a:srgbClr val="7C8286"/>
                </a:solidFill>
                <a:latin typeface="Aptos" panose="020B0004020202020204" pitchFamily="34" charset="0"/>
              </a:rPr>
              <a:t>Texto</a:t>
            </a:r>
          </a:p>
        </p:txBody>
      </p:sp>
      <p:pic>
        <p:nvPicPr>
          <p:cNvPr id="25" name="Imagen 24" descr="Forma, Logotipo, Icono&#10;&#10;Descripción generada automáticamente">
            <a:extLst>
              <a:ext uri="{FF2B5EF4-FFF2-40B4-BE49-F238E27FC236}">
                <a16:creationId xmlns:a16="http://schemas.microsoft.com/office/drawing/2014/main" id="{AA2EC10F-2DB6-EB7A-950B-8831ECF41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614" y="12999834"/>
            <a:ext cx="682753" cy="670561"/>
          </a:xfrm>
          <a:prstGeom prst="rect">
            <a:avLst/>
          </a:prstGeom>
        </p:spPr>
      </p:pic>
      <p:pic>
        <p:nvPicPr>
          <p:cNvPr id="30" name="Imagen 29" descr="Forma, Logotipo, Icono&#10;&#10;Descripción generada automáticamente">
            <a:extLst>
              <a:ext uri="{FF2B5EF4-FFF2-40B4-BE49-F238E27FC236}">
                <a16:creationId xmlns:a16="http://schemas.microsoft.com/office/drawing/2014/main" id="{05D3D3EE-120F-F7D0-5422-D92A94F8E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614" y="30784777"/>
            <a:ext cx="682753" cy="670561"/>
          </a:xfrm>
          <a:prstGeom prst="rect">
            <a:avLst/>
          </a:prstGeom>
        </p:spPr>
      </p:pic>
      <p:pic>
        <p:nvPicPr>
          <p:cNvPr id="31" name="Imagen 30" descr="Forma, Logotipo, Icono&#10;&#10;Descripción generada automáticamente">
            <a:extLst>
              <a:ext uri="{FF2B5EF4-FFF2-40B4-BE49-F238E27FC236}">
                <a16:creationId xmlns:a16="http://schemas.microsoft.com/office/drawing/2014/main" id="{108B5F57-8AF7-5494-7CE6-9E0F01F4A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614" y="22977764"/>
            <a:ext cx="682753" cy="670561"/>
          </a:xfrm>
          <a:prstGeom prst="rect">
            <a:avLst/>
          </a:prstGeom>
        </p:spPr>
      </p:pic>
      <p:pic>
        <p:nvPicPr>
          <p:cNvPr id="32" name="Imagen 31" descr="Forma, Logotipo, Icono&#10;&#10;Descripción generada automáticamente">
            <a:extLst>
              <a:ext uri="{FF2B5EF4-FFF2-40B4-BE49-F238E27FC236}">
                <a16:creationId xmlns:a16="http://schemas.microsoft.com/office/drawing/2014/main" id="{7789B832-4F62-D7B8-E902-BA6F79E98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614" y="36982832"/>
            <a:ext cx="682753" cy="670561"/>
          </a:xfrm>
          <a:prstGeom prst="rect">
            <a:avLst/>
          </a:prstGeom>
        </p:spPr>
      </p:pic>
      <p:pic>
        <p:nvPicPr>
          <p:cNvPr id="12" name="Imagen 11" descr="Forma, Logotipo, Icono&#10;&#10;Descripción generada automáticamente">
            <a:extLst>
              <a:ext uri="{FF2B5EF4-FFF2-40B4-BE49-F238E27FC236}">
                <a16:creationId xmlns:a16="http://schemas.microsoft.com/office/drawing/2014/main" id="{DCDC7F54-41DC-B64A-32DE-1769F1569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614" y="5684230"/>
            <a:ext cx="682753" cy="67056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A91449-F5B4-5AF3-DECA-D7FF543AA1FC}"/>
              </a:ext>
            </a:extLst>
          </p:cNvPr>
          <p:cNvSpPr txBox="1"/>
          <p:nvPr/>
        </p:nvSpPr>
        <p:spPr>
          <a:xfrm rot="16200000">
            <a:off x="24942943" y="33953617"/>
            <a:ext cx="141586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500" dirty="0">
                <a:solidFill>
                  <a:srgbClr val="7C82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ES-DA-00188 Junio 2024</a:t>
            </a:r>
            <a:endParaRPr lang="es-ES" sz="2500" dirty="0">
              <a:solidFill>
                <a:srgbClr val="7C8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29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de27c1-ee55-4eee-83ad-ee9f01c94748">
      <Terms xmlns="http://schemas.microsoft.com/office/infopath/2007/PartnerControls"/>
    </lcf76f155ced4ddcb4097134ff3c332f>
    <TaxCatchAll xmlns="356fb7ab-2206-429c-923a-3da7320dc9a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334973751D944AA2B6215338BC757F" ma:contentTypeVersion="16" ma:contentTypeDescription="Crear nuevo documento." ma:contentTypeScope="" ma:versionID="3adf0bbe756cb194d9c9a9495955bda3">
  <xsd:schema xmlns:xsd="http://www.w3.org/2001/XMLSchema" xmlns:xs="http://www.w3.org/2001/XMLSchema" xmlns:p="http://schemas.microsoft.com/office/2006/metadata/properties" xmlns:ns2="9cde27c1-ee55-4eee-83ad-ee9f01c94748" xmlns:ns3="c4873571-7808-4bdf-a9a9-e64fef8005b8" xmlns:ns4="356fb7ab-2206-429c-923a-3da7320dc9ae" targetNamespace="http://schemas.microsoft.com/office/2006/metadata/properties" ma:root="true" ma:fieldsID="77cabaaf4b75c13ebdb49f440799d279" ns2:_="" ns3:_="" ns4:_="">
    <xsd:import namespace="9cde27c1-ee55-4eee-83ad-ee9f01c94748"/>
    <xsd:import namespace="c4873571-7808-4bdf-a9a9-e64fef8005b8"/>
    <xsd:import namespace="356fb7ab-2206-429c-923a-3da7320dc9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e27c1-ee55-4eee-83ad-ee9f01c947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373d6a1-87b9-475e-b10a-bb582e919f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73571-7808-4bdf-a9a9-e64fef8005b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fb7ab-2206-429c-923a-3da7320dc9a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946c2b6-f2c3-4efd-ae0f-5fd45439f789}" ma:internalName="TaxCatchAll" ma:showField="CatchAllData" ma:web="c4873571-7808-4bdf-a9a9-e64fef8005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E49F5A-8708-4808-8894-CDC5AC93B7C3}">
  <ds:schemaRefs>
    <ds:schemaRef ds:uri="http://schemas.microsoft.com/office/2006/metadata/properties"/>
    <ds:schemaRef ds:uri="http://schemas.microsoft.com/office/infopath/2007/PartnerControls"/>
    <ds:schemaRef ds:uri="9cde27c1-ee55-4eee-83ad-ee9f01c94748"/>
    <ds:schemaRef ds:uri="356fb7ab-2206-429c-923a-3da7320dc9ae"/>
  </ds:schemaRefs>
</ds:datastoreItem>
</file>

<file path=customXml/itemProps2.xml><?xml version="1.0" encoding="utf-8"?>
<ds:datastoreItem xmlns:ds="http://schemas.openxmlformats.org/officeDocument/2006/customXml" ds:itemID="{37EA53C4-D6A6-46DB-8D20-9ED7EEDB2E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C3F34-7BFF-4E46-B044-3B2F246A86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de27c1-ee55-4eee-83ad-ee9f01c94748"/>
    <ds:schemaRef ds:uri="c4873571-7808-4bdf-a9a9-e64fef8005b8"/>
    <ds:schemaRef ds:uri="356fb7ab-2206-429c-923a-3da7320dc9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1447</TotalTime>
  <Words>24</Words>
  <Application>Microsoft Office PowerPoint</Application>
  <PresentationFormat>Personalizado</PresentationFormat>
  <Paragraphs>15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Tamara Duran</dc:creator>
  <cp:lastModifiedBy>Carlos Vidal Arranz</cp:lastModifiedBy>
  <cp:revision>41</cp:revision>
  <dcterms:created xsi:type="dcterms:W3CDTF">2023-03-08T08:02:26Z</dcterms:created>
  <dcterms:modified xsi:type="dcterms:W3CDTF">2024-08-26T11:09:03Z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0x01010084334973751D944AA2B6215338BC757F</vt:lpwstr>
  </property>
</Properties>
</file>