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EB5"/>
    <a:srgbClr val="575756"/>
    <a:srgbClr val="FFD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>
        <p:scale>
          <a:sx n="39" d="100"/>
          <a:sy n="39" d="100"/>
        </p:scale>
        <p:origin x="1128" y="-466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>
            <a:extLst>
              <a:ext uri="{FF2B5EF4-FFF2-40B4-BE49-F238E27FC236}">
                <a16:creationId xmlns:a16="http://schemas.microsoft.com/office/drawing/2014/main" id="{7599F903-5618-D311-87D3-E183C415B9F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119063"/>
            <a:ext cx="32399288" cy="1915522"/>
          </a:xfrm>
          <a:prstGeom prst="rect">
            <a:avLst/>
          </a:prstGeom>
        </p:spPr>
      </p:pic>
      <p:pic>
        <p:nvPicPr>
          <p:cNvPr id="24" name="Imagen 23">
            <a:extLst>
              <a:ext uri="{FF2B5EF4-FFF2-40B4-BE49-F238E27FC236}">
                <a16:creationId xmlns:a16="http://schemas.microsoft.com/office/drawing/2014/main" id="{A8DF57DE-1D7E-853C-937F-62DDF09A754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1716" y="14595766"/>
            <a:ext cx="32399288" cy="1914088"/>
          </a:xfrm>
          <a:prstGeom prst="rect">
            <a:avLst/>
          </a:prstGeom>
        </p:spPr>
      </p:pic>
      <p:pic>
        <p:nvPicPr>
          <p:cNvPr id="28" name="Imagen 27">
            <a:extLst>
              <a:ext uri="{FF2B5EF4-FFF2-40B4-BE49-F238E27FC236}">
                <a16:creationId xmlns:a16="http://schemas.microsoft.com/office/drawing/2014/main" id="{25C45B72-B6DA-EC0D-B39C-986754AAEF4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1716" y="23246230"/>
            <a:ext cx="32399288" cy="1914088"/>
          </a:xfrm>
          <a:prstGeom prst="rect">
            <a:avLst/>
          </a:prstGeom>
        </p:spPr>
      </p:pic>
      <p:pic>
        <p:nvPicPr>
          <p:cNvPr id="31" name="Imagen 30">
            <a:extLst>
              <a:ext uri="{FF2B5EF4-FFF2-40B4-BE49-F238E27FC236}">
                <a16:creationId xmlns:a16="http://schemas.microsoft.com/office/drawing/2014/main" id="{CC7A00CD-72C7-D3E7-35BC-2C451E9950D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1716" y="28095320"/>
            <a:ext cx="32399288" cy="1914088"/>
          </a:xfrm>
          <a:prstGeom prst="rect">
            <a:avLst/>
          </a:prstGeom>
        </p:spPr>
      </p:pic>
      <p:pic>
        <p:nvPicPr>
          <p:cNvPr id="33" name="Imagen 32">
            <a:extLst>
              <a:ext uri="{FF2B5EF4-FFF2-40B4-BE49-F238E27FC236}">
                <a16:creationId xmlns:a16="http://schemas.microsoft.com/office/drawing/2014/main" id="{0D4F8AD2-D0E7-1332-AE4E-758BC8D89D4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71716" y="34104601"/>
            <a:ext cx="32399288" cy="1914088"/>
          </a:xfrm>
          <a:prstGeom prst="rect">
            <a:avLst/>
          </a:prstGeom>
        </p:spPr>
      </p:pic>
      <p:pic>
        <p:nvPicPr>
          <p:cNvPr id="3" name="Imagen 2" descr="Imagen que contiene animal, pez&#10;&#10;Descripción generada automáticamente">
            <a:extLst>
              <a:ext uri="{FF2B5EF4-FFF2-40B4-BE49-F238E27FC236}">
                <a16:creationId xmlns:a16="http://schemas.microsoft.com/office/drawing/2014/main" id="{44FB5CDE-9BCE-CB15-BE79-655585D360A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399288" cy="7694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6408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7258" userDrawn="1">
          <p15:clr>
            <a:srgbClr val="FBAE40"/>
          </p15:clr>
        </p15:guide>
        <p15:guide id="2" pos="1586" userDrawn="1">
          <p15:clr>
            <a:srgbClr val="FBAE40"/>
          </p15:clr>
        </p15:guide>
        <p15:guide id="3" pos="18823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76CE-F73A-48D0-B927-DA56F69A8D6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B3BB-D5F6-4530-B2E2-421AB1A59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7348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76CE-F73A-48D0-B927-DA56F69A8D6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B3BB-D5F6-4530-B2E2-421AB1A59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21128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76CE-F73A-48D0-B927-DA56F69A8D6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B3BB-D5F6-4530-B2E2-421AB1A59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62543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3606" userDrawn="1">
          <p15:clr>
            <a:srgbClr val="FBAE40"/>
          </p15:clr>
        </p15:guide>
        <p15:guide id="2" pos="10204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76CE-F73A-48D0-B927-DA56F69A8D6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B3BB-D5F6-4530-B2E2-421AB1A59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4153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76CE-F73A-48D0-B927-DA56F69A8D6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B3BB-D5F6-4530-B2E2-421AB1A59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0140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76CE-F73A-48D0-B927-DA56F69A8D6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B3BB-D5F6-4530-B2E2-421AB1A59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2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76CE-F73A-48D0-B927-DA56F69A8D6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B3BB-D5F6-4530-B2E2-421AB1A59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00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76CE-F73A-48D0-B927-DA56F69A8D6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B3BB-D5F6-4530-B2E2-421AB1A59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41648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76CE-F73A-48D0-B927-DA56F69A8D6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B3BB-D5F6-4530-B2E2-421AB1A59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17910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anchor="t"/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D76CE-F73A-48D0-B927-DA56F69A8D6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7B3BB-D5F6-4530-B2E2-421AB1A59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0781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2300044"/>
            <a:ext cx="27944386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11500170"/>
            <a:ext cx="27944386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D76CE-F73A-48D0-B927-DA56F69A8D6E}" type="datetimeFigureOut">
              <a:rPr lang="es-ES" smtClean="0"/>
              <a:t>05/05/2023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7B3BB-D5F6-4530-B2E2-421AB1A598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4576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606" userDrawn="1">
          <p15:clr>
            <a:srgbClr val="F26B43"/>
          </p15:clr>
        </p15:guide>
        <p15:guide id="2" pos="1020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7">
            <a:extLst>
              <a:ext uri="{FF2B5EF4-FFF2-40B4-BE49-F238E27FC236}">
                <a16:creationId xmlns:a16="http://schemas.microsoft.com/office/drawing/2014/main" id="{841608F2-6D37-F0A3-6FA1-A719EA35F398}"/>
              </a:ext>
            </a:extLst>
          </p:cNvPr>
          <p:cNvSpPr txBox="1">
            <a:spLocks/>
          </p:cNvSpPr>
          <p:nvPr/>
        </p:nvSpPr>
        <p:spPr>
          <a:xfrm>
            <a:off x="10115982" y="816900"/>
            <a:ext cx="20006907" cy="329665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kern="1200">
                <a:solidFill>
                  <a:schemeClr val="bg1"/>
                </a:solidFill>
                <a:latin typeface="DIN 2014 Bold" panose="020B0704020202020204" pitchFamily="34" charset="0"/>
                <a:ea typeface="DIN 2014 Bold" panose="020B0704020202020204" pitchFamily="34" charset="0"/>
                <a:cs typeface="DIN Pro Bold" panose="020B0804020101020102" pitchFamily="34" charset="0"/>
              </a:defRPr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5" name="Título 7">
            <a:extLst>
              <a:ext uri="{FF2B5EF4-FFF2-40B4-BE49-F238E27FC236}">
                <a16:creationId xmlns:a16="http://schemas.microsoft.com/office/drawing/2014/main" id="{B57545C0-4E43-B255-6C59-5617771BECA6}"/>
              </a:ext>
            </a:extLst>
          </p:cNvPr>
          <p:cNvSpPr txBox="1">
            <a:spLocks/>
          </p:cNvSpPr>
          <p:nvPr/>
        </p:nvSpPr>
        <p:spPr>
          <a:xfrm>
            <a:off x="10294886" y="2662775"/>
            <a:ext cx="20006907" cy="3296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kern="1200">
                <a:solidFill>
                  <a:schemeClr val="bg1"/>
                </a:solidFill>
                <a:latin typeface="DIN 2014 Bold" panose="020B0704020202020204" pitchFamily="34" charset="0"/>
                <a:ea typeface="DIN 2014 Bold" panose="020B0704020202020204" pitchFamily="34" charset="0"/>
                <a:cs typeface="DIN Pro Bold" panose="020B0804020101020102" pitchFamily="34" charset="0"/>
              </a:defRPr>
            </a:lvl1pPr>
          </a:lstStyle>
          <a:p>
            <a:r>
              <a:rPr lang="es-ES" sz="4000" dirty="0">
                <a:solidFill>
                  <a:srgbClr val="FFD300"/>
                </a:solidFill>
                <a:latin typeface="DIN 2014 Demi" panose="020B0604020202020204" pitchFamily="34" charset="0"/>
                <a:ea typeface="DIN 2014 Demi" panose="020B0604020202020204" pitchFamily="34" charset="0"/>
              </a:rPr>
              <a:t>Autor: </a:t>
            </a:r>
            <a:r>
              <a:rPr lang="es-ES" sz="4000" dirty="0">
                <a:latin typeface="DIN 2014 Light" panose="020B0404020202020204" pitchFamily="34" charset="0"/>
                <a:ea typeface="DIN 2014 Light" panose="020B0404020202020204" pitchFamily="34" charset="0"/>
              </a:rPr>
              <a:t>Haga clic para modificar el estilo de título del patrón</a:t>
            </a:r>
            <a:br>
              <a:rPr lang="es-ES" sz="4000" dirty="0">
                <a:latin typeface="DIN 2014 Light" panose="020B0404020202020204" pitchFamily="34" charset="0"/>
                <a:ea typeface="DIN 2014 Light" panose="020B0404020202020204" pitchFamily="34" charset="0"/>
              </a:rPr>
            </a:br>
            <a:r>
              <a:rPr lang="es-ES" sz="4000" kern="1200" dirty="0">
                <a:solidFill>
                  <a:srgbClr val="FFD300"/>
                </a:solidFill>
                <a:latin typeface="DIN 2014 Demi" panose="020B0604020202020204" pitchFamily="34" charset="0"/>
                <a:ea typeface="DIN 2014 Demi" panose="020B0604020202020204" pitchFamily="34" charset="0"/>
                <a:cs typeface="DIN Pro Bold" panose="020B0804020101020102" pitchFamily="34" charset="0"/>
              </a:rPr>
              <a:t>Filiación: </a:t>
            </a:r>
            <a:r>
              <a:rPr lang="es-ES" sz="4000" dirty="0">
                <a:latin typeface="DIN 2014 Light" panose="020B0404020202020204" pitchFamily="34" charset="0"/>
                <a:ea typeface="DIN 2014 Light" panose="020B0404020202020204" pitchFamily="34" charset="0"/>
              </a:rPr>
              <a:t>Haga clic para modificar el estilo de título del patrón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B1ADBB6D-F588-0AE9-6A30-9DD2334CA905}"/>
              </a:ext>
            </a:extLst>
          </p:cNvPr>
          <p:cNvSpPr txBox="1"/>
          <p:nvPr/>
        </p:nvSpPr>
        <p:spPr>
          <a:xfrm>
            <a:off x="2517775" y="9393382"/>
            <a:ext cx="27363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575756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Haga clic para modificar el estilo de título del patrón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ED6E6199-C00F-0D9E-60F9-146B6F992DF6}"/>
              </a:ext>
            </a:extLst>
          </p:cNvPr>
          <p:cNvSpPr txBox="1"/>
          <p:nvPr/>
        </p:nvSpPr>
        <p:spPr>
          <a:xfrm>
            <a:off x="2517775" y="16573458"/>
            <a:ext cx="27363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575756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Haga clic para modificar el estilo de título del patrón</a:t>
            </a: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E4C3EE4-84FA-31D7-186E-F0F45B9A9015}"/>
              </a:ext>
            </a:extLst>
          </p:cNvPr>
          <p:cNvSpPr txBox="1"/>
          <p:nvPr/>
        </p:nvSpPr>
        <p:spPr>
          <a:xfrm>
            <a:off x="2517775" y="25219964"/>
            <a:ext cx="27363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575756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Haga clic para modificar el estilo de título del patrón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42910AB-CF4D-13FD-8937-8249CE63D71A}"/>
              </a:ext>
            </a:extLst>
          </p:cNvPr>
          <p:cNvSpPr txBox="1"/>
          <p:nvPr/>
        </p:nvSpPr>
        <p:spPr>
          <a:xfrm>
            <a:off x="2517775" y="30289391"/>
            <a:ext cx="27363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575756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Haga clic para modificar el estilo de título del patrón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F37B3480-68E3-1E3F-87EB-6627551AF8D5}"/>
              </a:ext>
            </a:extLst>
          </p:cNvPr>
          <p:cNvSpPr txBox="1"/>
          <p:nvPr/>
        </p:nvSpPr>
        <p:spPr>
          <a:xfrm>
            <a:off x="2517775" y="36018689"/>
            <a:ext cx="273637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>
                <a:solidFill>
                  <a:srgbClr val="575756"/>
                </a:solidFill>
                <a:latin typeface="DIN 2014 Light" panose="020B0404020202020204" pitchFamily="34" charset="0"/>
                <a:ea typeface="DIN 2014 Light" panose="020B0404020202020204" pitchFamily="34" charset="0"/>
              </a:rPr>
              <a:t>Haga clic para modificar el estilo de título del patrón</a:t>
            </a:r>
          </a:p>
        </p:txBody>
      </p:sp>
      <p:sp>
        <p:nvSpPr>
          <p:cNvPr id="2" name="Título 7">
            <a:extLst>
              <a:ext uri="{FF2B5EF4-FFF2-40B4-BE49-F238E27FC236}">
                <a16:creationId xmlns:a16="http://schemas.microsoft.com/office/drawing/2014/main" id="{98D2EB0B-2FCE-0009-05B8-89AE83C04B9D}"/>
              </a:ext>
            </a:extLst>
          </p:cNvPr>
          <p:cNvSpPr txBox="1">
            <a:spLocks/>
          </p:cNvSpPr>
          <p:nvPr/>
        </p:nvSpPr>
        <p:spPr>
          <a:xfrm>
            <a:off x="2395893" y="6511519"/>
            <a:ext cx="20006907" cy="3296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kern="1200">
                <a:solidFill>
                  <a:schemeClr val="bg1"/>
                </a:solidFill>
                <a:latin typeface="DIN 2014 Bold" panose="020B0704020202020204" pitchFamily="34" charset="0"/>
                <a:ea typeface="DIN 2014 Bold" panose="020B0704020202020204" pitchFamily="34" charset="0"/>
                <a:cs typeface="DIN Pro Bold" panose="020B0804020101020102" pitchFamily="34" charset="0"/>
              </a:defRPr>
            </a:lvl1pPr>
          </a:lstStyle>
          <a:p>
            <a:r>
              <a:rPr lang="es-ES" sz="5400" dirty="0">
                <a:solidFill>
                  <a:schemeClr val="bg1"/>
                </a:solidFill>
                <a:latin typeface="DIN 2014 Demi" panose="020B0604020202020204" pitchFamily="34" charset="0"/>
                <a:ea typeface="DIN 2014 Demi" panose="020B0604020202020204" pitchFamily="34" charset="0"/>
              </a:rPr>
              <a:t>HISTORIA CLÍNICA</a:t>
            </a:r>
            <a:endParaRPr lang="es-ES" sz="5400" dirty="0">
              <a:solidFill>
                <a:schemeClr val="bg1"/>
              </a:solidFill>
              <a:latin typeface="DIN 2014 Light" panose="020B0404020202020204" pitchFamily="34" charset="0"/>
              <a:ea typeface="DIN 2014 Light" panose="020B0404020202020204" pitchFamily="34" charset="0"/>
            </a:endParaRPr>
          </a:p>
        </p:txBody>
      </p:sp>
      <p:sp>
        <p:nvSpPr>
          <p:cNvPr id="3" name="Título 7">
            <a:extLst>
              <a:ext uri="{FF2B5EF4-FFF2-40B4-BE49-F238E27FC236}">
                <a16:creationId xmlns:a16="http://schemas.microsoft.com/office/drawing/2014/main" id="{310C35C7-A9A3-F588-075B-412DAE070D7C}"/>
              </a:ext>
            </a:extLst>
          </p:cNvPr>
          <p:cNvSpPr txBox="1">
            <a:spLocks/>
          </p:cNvSpPr>
          <p:nvPr/>
        </p:nvSpPr>
        <p:spPr>
          <a:xfrm>
            <a:off x="2393083" y="13966829"/>
            <a:ext cx="20006907" cy="3296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kern="1200">
                <a:solidFill>
                  <a:schemeClr val="bg1"/>
                </a:solidFill>
                <a:latin typeface="DIN 2014 Bold" panose="020B0704020202020204" pitchFamily="34" charset="0"/>
                <a:ea typeface="DIN 2014 Bold" panose="020B0704020202020204" pitchFamily="34" charset="0"/>
                <a:cs typeface="DIN Pro Bold" panose="020B0804020101020102" pitchFamily="34" charset="0"/>
              </a:defRPr>
            </a:lvl1pPr>
          </a:lstStyle>
          <a:p>
            <a:r>
              <a:rPr lang="es-ES" sz="5400" dirty="0">
                <a:solidFill>
                  <a:schemeClr val="bg1"/>
                </a:solidFill>
                <a:latin typeface="DIN 2014 Demi" panose="020B0604020202020204" pitchFamily="34" charset="0"/>
                <a:ea typeface="DIN 2014 Demi" panose="020B0604020202020204" pitchFamily="34" charset="0"/>
              </a:rPr>
              <a:t>PRUEBAS COMPLEMENTARIAS HOSPITALARIAS</a:t>
            </a:r>
            <a:endParaRPr lang="es-ES" sz="5400" dirty="0">
              <a:solidFill>
                <a:schemeClr val="bg1"/>
              </a:solidFill>
              <a:latin typeface="DIN 2014 Light" panose="020B0404020202020204" pitchFamily="34" charset="0"/>
              <a:ea typeface="DIN 2014 Light" panose="020B0404020202020204" pitchFamily="34" charset="0"/>
            </a:endParaRPr>
          </a:p>
        </p:txBody>
      </p:sp>
      <p:sp>
        <p:nvSpPr>
          <p:cNvPr id="11" name="Título 7">
            <a:extLst>
              <a:ext uri="{FF2B5EF4-FFF2-40B4-BE49-F238E27FC236}">
                <a16:creationId xmlns:a16="http://schemas.microsoft.com/office/drawing/2014/main" id="{71C28167-77B7-EEEF-E005-25995A7E4873}"/>
              </a:ext>
            </a:extLst>
          </p:cNvPr>
          <p:cNvSpPr txBox="1">
            <a:spLocks/>
          </p:cNvSpPr>
          <p:nvPr/>
        </p:nvSpPr>
        <p:spPr>
          <a:xfrm>
            <a:off x="2393083" y="22690843"/>
            <a:ext cx="20006907" cy="329665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kern="1200">
                <a:solidFill>
                  <a:schemeClr val="bg1"/>
                </a:solidFill>
                <a:latin typeface="DIN 2014 Bold" panose="020B0704020202020204" pitchFamily="34" charset="0"/>
                <a:ea typeface="DIN 2014 Bold" panose="020B0704020202020204" pitchFamily="34" charset="0"/>
                <a:cs typeface="DIN Pro Bold" panose="020B0804020101020102" pitchFamily="34" charset="0"/>
              </a:defRPr>
            </a:lvl1pPr>
          </a:lstStyle>
          <a:p>
            <a:r>
              <a:rPr lang="es-ES" sz="5400" dirty="0">
                <a:solidFill>
                  <a:schemeClr val="bg1"/>
                </a:solidFill>
                <a:latin typeface="DIN 2014 Demi" panose="020B0604020202020204" pitchFamily="34" charset="0"/>
                <a:ea typeface="DIN 2014 Demi" panose="020B0604020202020204" pitchFamily="34" charset="0"/>
              </a:rPr>
              <a:t>TRATAMIENTO DEL ESTREÑIMIENTO</a:t>
            </a:r>
            <a:endParaRPr lang="es-ES" sz="5400" dirty="0">
              <a:solidFill>
                <a:schemeClr val="bg1"/>
              </a:solidFill>
              <a:latin typeface="DIN 2014 Light" panose="020B0404020202020204" pitchFamily="34" charset="0"/>
              <a:ea typeface="DIN 2014 Light" panose="020B0404020202020204" pitchFamily="34" charset="0"/>
            </a:endParaRPr>
          </a:p>
        </p:txBody>
      </p:sp>
      <p:sp>
        <p:nvSpPr>
          <p:cNvPr id="12" name="Título 7">
            <a:extLst>
              <a:ext uri="{FF2B5EF4-FFF2-40B4-BE49-F238E27FC236}">
                <a16:creationId xmlns:a16="http://schemas.microsoft.com/office/drawing/2014/main" id="{E9997EE6-21CD-92D8-93C6-35C29073782D}"/>
              </a:ext>
            </a:extLst>
          </p:cNvPr>
          <p:cNvSpPr txBox="1">
            <a:spLocks/>
          </p:cNvSpPr>
          <p:nvPr/>
        </p:nvSpPr>
        <p:spPr>
          <a:xfrm>
            <a:off x="2517775" y="28816891"/>
            <a:ext cx="20006907" cy="750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kern="1200">
                <a:solidFill>
                  <a:schemeClr val="bg1"/>
                </a:solidFill>
                <a:latin typeface="DIN 2014 Bold" panose="020B0704020202020204" pitchFamily="34" charset="0"/>
                <a:ea typeface="DIN 2014 Bold" panose="020B0704020202020204" pitchFamily="34" charset="0"/>
                <a:cs typeface="DIN Pro Bold" panose="020B0804020101020102" pitchFamily="34" charset="0"/>
              </a:defRPr>
            </a:lvl1pPr>
          </a:lstStyle>
          <a:p>
            <a:r>
              <a:rPr lang="es-ES" sz="5400" dirty="0">
                <a:solidFill>
                  <a:schemeClr val="bg1"/>
                </a:solidFill>
                <a:latin typeface="DIN 2014 Demi" panose="020B0604020202020204" pitchFamily="34" charset="0"/>
                <a:ea typeface="DIN 2014 Demi" panose="020B0604020202020204" pitchFamily="34" charset="0"/>
              </a:rPr>
              <a:t>EVOLUCIÓN EN CONSULTAS AMBULATORIAS</a:t>
            </a:r>
            <a:endParaRPr lang="es-ES" sz="5400" dirty="0">
              <a:solidFill>
                <a:schemeClr val="bg1"/>
              </a:solidFill>
              <a:latin typeface="DIN 2014 Light" panose="020B0404020202020204" pitchFamily="34" charset="0"/>
              <a:ea typeface="DIN 2014 Light" panose="020B0404020202020204" pitchFamily="34" charset="0"/>
            </a:endParaRPr>
          </a:p>
        </p:txBody>
      </p:sp>
      <p:sp>
        <p:nvSpPr>
          <p:cNvPr id="13" name="Título 7">
            <a:extLst>
              <a:ext uri="{FF2B5EF4-FFF2-40B4-BE49-F238E27FC236}">
                <a16:creationId xmlns:a16="http://schemas.microsoft.com/office/drawing/2014/main" id="{485F884D-0BC2-7BF9-A567-4773F7551636}"/>
              </a:ext>
            </a:extLst>
          </p:cNvPr>
          <p:cNvSpPr txBox="1">
            <a:spLocks/>
          </p:cNvSpPr>
          <p:nvPr/>
        </p:nvSpPr>
        <p:spPr>
          <a:xfrm>
            <a:off x="2517775" y="34790090"/>
            <a:ext cx="20006907" cy="7509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3239902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9600" kern="1200">
                <a:solidFill>
                  <a:schemeClr val="bg1"/>
                </a:solidFill>
                <a:latin typeface="DIN 2014 Bold" panose="020B0704020202020204" pitchFamily="34" charset="0"/>
                <a:ea typeface="DIN 2014 Bold" panose="020B0704020202020204" pitchFamily="34" charset="0"/>
                <a:cs typeface="DIN Pro Bold" panose="020B0804020101020102" pitchFamily="34" charset="0"/>
              </a:defRPr>
            </a:lvl1pPr>
          </a:lstStyle>
          <a:p>
            <a:r>
              <a:rPr lang="es-ES" sz="5400" dirty="0">
                <a:solidFill>
                  <a:schemeClr val="bg1"/>
                </a:solidFill>
                <a:latin typeface="DIN 2014 Demi" panose="020B0604020202020204" pitchFamily="34" charset="0"/>
                <a:ea typeface="DIN 2014 Demi" panose="020B0604020202020204" pitchFamily="34" charset="0"/>
              </a:rPr>
              <a:t>CONCLUSIONES</a:t>
            </a:r>
            <a:endParaRPr lang="es-ES" sz="5400" dirty="0">
              <a:solidFill>
                <a:schemeClr val="bg1"/>
              </a:solidFill>
              <a:latin typeface="DIN 2014 Light" panose="020B0404020202020204" pitchFamily="34" charset="0"/>
              <a:ea typeface="DIN 2014 Light" panose="020B04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35925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61</TotalTime>
  <Words>98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DIN 2014 Bold</vt:lpstr>
      <vt:lpstr>DIN 2014 Demi</vt:lpstr>
      <vt:lpstr>DIN 2014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Macarena Valiente Pacheco</dc:creator>
  <cp:lastModifiedBy>Macarena Valiente Pacheco</cp:lastModifiedBy>
  <cp:revision>2</cp:revision>
  <dcterms:created xsi:type="dcterms:W3CDTF">2023-05-05T08:28:02Z</dcterms:created>
  <dcterms:modified xsi:type="dcterms:W3CDTF">2023-05-05T09:59:07Z</dcterms:modified>
</cp:coreProperties>
</file>