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</p:sldIdLst>
  <p:sldSz cx="32399288" cy="43200638"/>
  <p:notesSz cx="10795000" cy="144018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8639" userDrawn="1">
          <p15:clr>
            <a:srgbClr val="A4A3A4"/>
          </p15:clr>
        </p15:guide>
        <p15:guide id="2" pos="64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170E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3"/>
    <p:restoredTop sz="94694"/>
  </p:normalViewPr>
  <p:slideViewPr>
    <p:cSldViewPr>
      <p:cViewPr varScale="1">
        <p:scale>
          <a:sx n="17" d="100"/>
          <a:sy n="17" d="100"/>
        </p:scale>
        <p:origin x="3318" y="162"/>
      </p:cViewPr>
      <p:guideLst>
        <p:guide orient="horz" pos="8639"/>
        <p:guide pos="648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08108" y="7344109"/>
            <a:ext cx="23784889" cy="1296019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/>
            </a:lvl1pPr>
          </a:lstStyle>
          <a:p>
            <a:endParaRPr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012D9E45-66A1-B4DB-A4FB-B7F53D0C942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908108" y="8938337"/>
            <a:ext cx="23784889" cy="1296019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/>
            </a:lvl1pPr>
          </a:lstStyle>
          <a:p>
            <a:endParaRPr dirty="0"/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D3F5923E-E7F7-C6DE-90DB-7ADDF80AF70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397814" y="12064448"/>
            <a:ext cx="27295183" cy="3364351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/>
            </a:lvl1pPr>
          </a:lstStyle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83BA3B83-9947-1B91-8573-6098168379DF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333991" y="17805395"/>
            <a:ext cx="12950849" cy="7845479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/>
            </a:lvl1pPr>
          </a:lstStyle>
          <a:p>
            <a:endParaRPr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A0AC751D-1657-6B86-0D85-5C68753CA71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333991" y="27820164"/>
            <a:ext cx="27295183" cy="3380297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/>
            </a:lvl1pPr>
          </a:lstStyle>
          <a:p>
            <a:endParaRPr dirty="0"/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618C02-223B-822D-08A1-A0AC4236FAC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333991" y="33369750"/>
            <a:ext cx="27295183" cy="3380297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/>
            </a:lvl1pPr>
          </a:lstStyle>
          <a:p>
            <a:endParaRPr dirty="0"/>
          </a:p>
        </p:txBody>
      </p:sp>
      <p:sp>
        <p:nvSpPr>
          <p:cNvPr id="12" name="Holder 3">
            <a:extLst>
              <a:ext uri="{FF2B5EF4-FFF2-40B4-BE49-F238E27FC236}">
                <a16:creationId xmlns:a16="http://schemas.microsoft.com/office/drawing/2014/main" id="{D81C8C54-A871-ADE8-E80B-60F3A7B72E2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333991" y="39876158"/>
            <a:ext cx="27295183" cy="1153019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/>
            </a:lvl1pPr>
          </a:lstStyle>
          <a:p>
            <a:endParaRPr dirty="0"/>
          </a:p>
        </p:txBody>
      </p:sp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34AD8B87-8FC9-651E-20CA-21D232CDF5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199644" y="17805026"/>
            <a:ext cx="13493351" cy="784547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32511" y="19467716"/>
            <a:ext cx="1417945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B0634B2F-739F-5BA7-BCE3-EC1154A9C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8108" y="7344109"/>
            <a:ext cx="23784889" cy="129601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C9718EA8-B86E-F782-415A-3A483DCD8EA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908108" y="8556089"/>
            <a:ext cx="23784889" cy="129601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9196DD01-6F87-53E3-0429-D78463F081F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397814" y="12064448"/>
            <a:ext cx="27295183" cy="3364351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B7DD0E4-AFEB-55D0-7EBD-B55081ADBFD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333991" y="17805395"/>
            <a:ext cx="27295183" cy="1047725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2" name="Holder 3">
            <a:extLst>
              <a:ext uri="{FF2B5EF4-FFF2-40B4-BE49-F238E27FC236}">
                <a16:creationId xmlns:a16="http://schemas.microsoft.com/office/drawing/2014/main" id="{1A2D42D2-2D86-CBB0-D2CD-3E3D39C86A7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333991" y="27820164"/>
            <a:ext cx="27295183" cy="3380297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DD0F4F48-0388-1560-E265-26E4F75DD7D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333991" y="33369750"/>
            <a:ext cx="27295183" cy="3380297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BCC13E04-796F-6BD2-C938-36706289B2D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333991" y="39876158"/>
            <a:ext cx="27295183" cy="115301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" y="75"/>
            <a:ext cx="32411026" cy="43190847"/>
          </a:xfrm>
          <a:prstGeom prst="rect">
            <a:avLst/>
          </a:prstGeom>
          <a:solidFill>
            <a:srgbClr val="941100"/>
          </a:solidFill>
        </p:spPr>
      </p:pic>
      <p:sp>
        <p:nvSpPr>
          <p:cNvPr id="17" name="bg object 17"/>
          <p:cNvSpPr/>
          <p:nvPr/>
        </p:nvSpPr>
        <p:spPr>
          <a:xfrm>
            <a:off x="237388" y="201305"/>
            <a:ext cx="31909487" cy="42720631"/>
          </a:xfrm>
          <a:custGeom>
            <a:avLst/>
            <a:gdLst/>
            <a:ahLst/>
            <a:cxnLst/>
            <a:rect l="l" t="t" r="r" b="b"/>
            <a:pathLst>
              <a:path w="10631805" h="14241780">
                <a:moveTo>
                  <a:pt x="9875139" y="0"/>
                </a:moveTo>
                <a:lnTo>
                  <a:pt x="756183" y="0"/>
                </a:lnTo>
                <a:lnTo>
                  <a:pt x="708361" y="1487"/>
                </a:lnTo>
                <a:lnTo>
                  <a:pt x="661329" y="5891"/>
                </a:lnTo>
                <a:lnTo>
                  <a:pt x="615177" y="13123"/>
                </a:lnTo>
                <a:lnTo>
                  <a:pt x="569991" y="23094"/>
                </a:lnTo>
                <a:lnTo>
                  <a:pt x="525862" y="35716"/>
                </a:lnTo>
                <a:lnTo>
                  <a:pt x="482878" y="50899"/>
                </a:lnTo>
                <a:lnTo>
                  <a:pt x="441127" y="68557"/>
                </a:lnTo>
                <a:lnTo>
                  <a:pt x="400698" y="88599"/>
                </a:lnTo>
                <a:lnTo>
                  <a:pt x="361679" y="110937"/>
                </a:lnTo>
                <a:lnTo>
                  <a:pt x="324160" y="135483"/>
                </a:lnTo>
                <a:lnTo>
                  <a:pt x="288228" y="162148"/>
                </a:lnTo>
                <a:lnTo>
                  <a:pt x="253972" y="190844"/>
                </a:lnTo>
                <a:lnTo>
                  <a:pt x="221481" y="221481"/>
                </a:lnTo>
                <a:lnTo>
                  <a:pt x="190844" y="253972"/>
                </a:lnTo>
                <a:lnTo>
                  <a:pt x="162148" y="288228"/>
                </a:lnTo>
                <a:lnTo>
                  <a:pt x="135483" y="324160"/>
                </a:lnTo>
                <a:lnTo>
                  <a:pt x="110937" y="361679"/>
                </a:lnTo>
                <a:lnTo>
                  <a:pt x="88599" y="400698"/>
                </a:lnTo>
                <a:lnTo>
                  <a:pt x="68557" y="441127"/>
                </a:lnTo>
                <a:lnTo>
                  <a:pt x="50899" y="482878"/>
                </a:lnTo>
                <a:lnTo>
                  <a:pt x="35716" y="525862"/>
                </a:lnTo>
                <a:lnTo>
                  <a:pt x="23094" y="569991"/>
                </a:lnTo>
                <a:lnTo>
                  <a:pt x="13123" y="615177"/>
                </a:lnTo>
                <a:lnTo>
                  <a:pt x="5891" y="661329"/>
                </a:lnTo>
                <a:lnTo>
                  <a:pt x="1487" y="708361"/>
                </a:lnTo>
                <a:lnTo>
                  <a:pt x="0" y="756183"/>
                </a:lnTo>
                <a:lnTo>
                  <a:pt x="0" y="13485329"/>
                </a:lnTo>
                <a:lnTo>
                  <a:pt x="1487" y="13533150"/>
                </a:lnTo>
                <a:lnTo>
                  <a:pt x="5891" y="13580180"/>
                </a:lnTo>
                <a:lnTo>
                  <a:pt x="13123" y="13626332"/>
                </a:lnTo>
                <a:lnTo>
                  <a:pt x="23094" y="13671516"/>
                </a:lnTo>
                <a:lnTo>
                  <a:pt x="35716" y="13715644"/>
                </a:lnTo>
                <a:lnTo>
                  <a:pt x="50899" y="13758627"/>
                </a:lnTo>
                <a:lnTo>
                  <a:pt x="68557" y="13800377"/>
                </a:lnTo>
                <a:lnTo>
                  <a:pt x="88599" y="13840806"/>
                </a:lnTo>
                <a:lnTo>
                  <a:pt x="110937" y="13879824"/>
                </a:lnTo>
                <a:lnTo>
                  <a:pt x="135483" y="13917343"/>
                </a:lnTo>
                <a:lnTo>
                  <a:pt x="162148" y="13953274"/>
                </a:lnTo>
                <a:lnTo>
                  <a:pt x="190844" y="13987529"/>
                </a:lnTo>
                <a:lnTo>
                  <a:pt x="221481" y="14020020"/>
                </a:lnTo>
                <a:lnTo>
                  <a:pt x="253972" y="14050657"/>
                </a:lnTo>
                <a:lnTo>
                  <a:pt x="288228" y="14079353"/>
                </a:lnTo>
                <a:lnTo>
                  <a:pt x="324160" y="14106017"/>
                </a:lnTo>
                <a:lnTo>
                  <a:pt x="361679" y="14130563"/>
                </a:lnTo>
                <a:lnTo>
                  <a:pt x="400698" y="14152901"/>
                </a:lnTo>
                <a:lnTo>
                  <a:pt x="441127" y="14172943"/>
                </a:lnTo>
                <a:lnTo>
                  <a:pt x="482878" y="14190600"/>
                </a:lnTo>
                <a:lnTo>
                  <a:pt x="525862" y="14205784"/>
                </a:lnTo>
                <a:lnTo>
                  <a:pt x="569991" y="14218405"/>
                </a:lnTo>
                <a:lnTo>
                  <a:pt x="615177" y="14228377"/>
                </a:lnTo>
                <a:lnTo>
                  <a:pt x="661329" y="14235608"/>
                </a:lnTo>
                <a:lnTo>
                  <a:pt x="708361" y="14240012"/>
                </a:lnTo>
                <a:lnTo>
                  <a:pt x="756183" y="14241500"/>
                </a:lnTo>
                <a:lnTo>
                  <a:pt x="9875139" y="14241500"/>
                </a:lnTo>
                <a:lnTo>
                  <a:pt x="9922960" y="14240012"/>
                </a:lnTo>
                <a:lnTo>
                  <a:pt x="9969992" y="14235608"/>
                </a:lnTo>
                <a:lnTo>
                  <a:pt x="10016144" y="14228377"/>
                </a:lnTo>
                <a:lnTo>
                  <a:pt x="10061329" y="14218405"/>
                </a:lnTo>
                <a:lnTo>
                  <a:pt x="10105458" y="14205784"/>
                </a:lnTo>
                <a:lnTo>
                  <a:pt x="10148442" y="14190600"/>
                </a:lnTo>
                <a:lnTo>
                  <a:pt x="10190192" y="14172943"/>
                </a:lnTo>
                <a:lnTo>
                  <a:pt x="10230620" y="14152901"/>
                </a:lnTo>
                <a:lnTo>
                  <a:pt x="10269638" y="14130563"/>
                </a:lnTo>
                <a:lnTo>
                  <a:pt x="10307157" y="14106017"/>
                </a:lnTo>
                <a:lnTo>
                  <a:pt x="10343089" y="14079353"/>
                </a:lnTo>
                <a:lnTo>
                  <a:pt x="10377344" y="14050657"/>
                </a:lnTo>
                <a:lnTo>
                  <a:pt x="10409834" y="14020020"/>
                </a:lnTo>
                <a:lnTo>
                  <a:pt x="10440471" y="13987529"/>
                </a:lnTo>
                <a:lnTo>
                  <a:pt x="10469166" y="13953274"/>
                </a:lnTo>
                <a:lnTo>
                  <a:pt x="10495830" y="13917343"/>
                </a:lnTo>
                <a:lnTo>
                  <a:pt x="10520375" y="13879824"/>
                </a:lnTo>
                <a:lnTo>
                  <a:pt x="10542713" y="13840806"/>
                </a:lnTo>
                <a:lnTo>
                  <a:pt x="10562754" y="13800377"/>
                </a:lnTo>
                <a:lnTo>
                  <a:pt x="10580411" y="13758627"/>
                </a:lnTo>
                <a:lnTo>
                  <a:pt x="10595594" y="13715644"/>
                </a:lnTo>
                <a:lnTo>
                  <a:pt x="10608215" y="13671516"/>
                </a:lnTo>
                <a:lnTo>
                  <a:pt x="10618186" y="13626332"/>
                </a:lnTo>
                <a:lnTo>
                  <a:pt x="10625418" y="13580180"/>
                </a:lnTo>
                <a:lnTo>
                  <a:pt x="10629822" y="13533150"/>
                </a:lnTo>
                <a:lnTo>
                  <a:pt x="10631309" y="13485329"/>
                </a:lnTo>
                <a:lnTo>
                  <a:pt x="10631309" y="756183"/>
                </a:lnTo>
                <a:lnTo>
                  <a:pt x="10629822" y="708361"/>
                </a:lnTo>
                <a:lnTo>
                  <a:pt x="10625418" y="661329"/>
                </a:lnTo>
                <a:lnTo>
                  <a:pt x="10618186" y="615177"/>
                </a:lnTo>
                <a:lnTo>
                  <a:pt x="10608215" y="569991"/>
                </a:lnTo>
                <a:lnTo>
                  <a:pt x="10595594" y="525862"/>
                </a:lnTo>
                <a:lnTo>
                  <a:pt x="10580411" y="482878"/>
                </a:lnTo>
                <a:lnTo>
                  <a:pt x="10562754" y="441127"/>
                </a:lnTo>
                <a:lnTo>
                  <a:pt x="10542713" y="400698"/>
                </a:lnTo>
                <a:lnTo>
                  <a:pt x="10520375" y="361679"/>
                </a:lnTo>
                <a:lnTo>
                  <a:pt x="10495830" y="324160"/>
                </a:lnTo>
                <a:lnTo>
                  <a:pt x="10469166" y="288228"/>
                </a:lnTo>
                <a:lnTo>
                  <a:pt x="10440471" y="253972"/>
                </a:lnTo>
                <a:lnTo>
                  <a:pt x="10409834" y="221481"/>
                </a:lnTo>
                <a:lnTo>
                  <a:pt x="10377344" y="190844"/>
                </a:lnTo>
                <a:lnTo>
                  <a:pt x="10343089" y="162148"/>
                </a:lnTo>
                <a:lnTo>
                  <a:pt x="10307157" y="135483"/>
                </a:lnTo>
                <a:lnTo>
                  <a:pt x="10269638" y="110937"/>
                </a:lnTo>
                <a:lnTo>
                  <a:pt x="10230620" y="88599"/>
                </a:lnTo>
                <a:lnTo>
                  <a:pt x="10190192" y="68557"/>
                </a:lnTo>
                <a:lnTo>
                  <a:pt x="10148442" y="50899"/>
                </a:lnTo>
                <a:lnTo>
                  <a:pt x="10105458" y="35716"/>
                </a:lnTo>
                <a:lnTo>
                  <a:pt x="10061329" y="23094"/>
                </a:lnTo>
                <a:lnTo>
                  <a:pt x="10016144" y="13123"/>
                </a:lnTo>
                <a:lnTo>
                  <a:pt x="9969992" y="5891"/>
                </a:lnTo>
                <a:lnTo>
                  <a:pt x="9922960" y="1487"/>
                </a:lnTo>
                <a:lnTo>
                  <a:pt x="9875139" y="0"/>
                </a:lnTo>
                <a:close/>
              </a:path>
            </a:pathLst>
          </a:custGeom>
          <a:solidFill>
            <a:srgbClr val="FFFFFF">
              <a:alpha val="7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0174" y="438137"/>
            <a:ext cx="31281931" cy="4231609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52FD0EB-047B-A238-694C-CAC7C19BFF06}"/>
              </a:ext>
            </a:extLst>
          </p:cNvPr>
          <p:cNvSpPr/>
          <p:nvPr userDrawn="1"/>
        </p:nvSpPr>
        <p:spPr>
          <a:xfrm>
            <a:off x="1742479" y="-13474"/>
            <a:ext cx="8686800" cy="3328891"/>
          </a:xfrm>
          <a:prstGeom prst="rect">
            <a:avLst/>
          </a:prstGeom>
          <a:solidFill>
            <a:srgbClr val="4B17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bg object 19"/>
          <p:cNvSpPr/>
          <p:nvPr/>
        </p:nvSpPr>
        <p:spPr>
          <a:xfrm>
            <a:off x="1781374" y="5453693"/>
            <a:ext cx="28848707" cy="36229106"/>
          </a:xfrm>
          <a:custGeom>
            <a:avLst/>
            <a:gdLst/>
            <a:ahLst/>
            <a:cxnLst/>
            <a:rect l="l" t="t" r="r" b="b"/>
            <a:pathLst>
              <a:path w="9611995" h="12077700">
                <a:moveTo>
                  <a:pt x="9240342" y="0"/>
                </a:moveTo>
                <a:lnTo>
                  <a:pt x="220472" y="0"/>
                </a:lnTo>
                <a:lnTo>
                  <a:pt x="176037" y="4479"/>
                </a:lnTo>
                <a:lnTo>
                  <a:pt x="134652" y="17325"/>
                </a:lnTo>
                <a:lnTo>
                  <a:pt x="97202" y="37652"/>
                </a:lnTo>
                <a:lnTo>
                  <a:pt x="64573" y="64573"/>
                </a:lnTo>
                <a:lnTo>
                  <a:pt x="37652" y="97202"/>
                </a:lnTo>
                <a:lnTo>
                  <a:pt x="17325" y="134652"/>
                </a:lnTo>
                <a:lnTo>
                  <a:pt x="4479" y="176037"/>
                </a:lnTo>
                <a:lnTo>
                  <a:pt x="0" y="220472"/>
                </a:lnTo>
                <a:lnTo>
                  <a:pt x="0" y="11705831"/>
                </a:lnTo>
                <a:lnTo>
                  <a:pt x="2894" y="11752433"/>
                </a:lnTo>
                <a:lnTo>
                  <a:pt x="11346" y="11797307"/>
                </a:lnTo>
                <a:lnTo>
                  <a:pt x="25007" y="11840106"/>
                </a:lnTo>
                <a:lnTo>
                  <a:pt x="43528" y="11880481"/>
                </a:lnTo>
                <a:lnTo>
                  <a:pt x="66562" y="11918084"/>
                </a:lnTo>
                <a:lnTo>
                  <a:pt x="93761" y="11952568"/>
                </a:lnTo>
                <a:lnTo>
                  <a:pt x="124776" y="11983583"/>
                </a:lnTo>
                <a:lnTo>
                  <a:pt x="159259" y="12010781"/>
                </a:lnTo>
                <a:lnTo>
                  <a:pt x="196862" y="12033815"/>
                </a:lnTo>
                <a:lnTo>
                  <a:pt x="237237" y="12052337"/>
                </a:lnTo>
                <a:lnTo>
                  <a:pt x="280036" y="12065998"/>
                </a:lnTo>
                <a:lnTo>
                  <a:pt x="324911" y="12074449"/>
                </a:lnTo>
                <a:lnTo>
                  <a:pt x="371513" y="12077344"/>
                </a:lnTo>
                <a:lnTo>
                  <a:pt x="9240342" y="12077344"/>
                </a:lnTo>
                <a:lnTo>
                  <a:pt x="9286944" y="12074449"/>
                </a:lnTo>
                <a:lnTo>
                  <a:pt x="9331818" y="12065998"/>
                </a:lnTo>
                <a:lnTo>
                  <a:pt x="9374617" y="12052337"/>
                </a:lnTo>
                <a:lnTo>
                  <a:pt x="9414992" y="12033815"/>
                </a:lnTo>
                <a:lnTo>
                  <a:pt x="9452595" y="12010781"/>
                </a:lnTo>
                <a:lnTo>
                  <a:pt x="9487078" y="11983583"/>
                </a:lnTo>
                <a:lnTo>
                  <a:pt x="9518093" y="11952568"/>
                </a:lnTo>
                <a:lnTo>
                  <a:pt x="9545292" y="11918084"/>
                </a:lnTo>
                <a:lnTo>
                  <a:pt x="9568326" y="11880481"/>
                </a:lnTo>
                <a:lnTo>
                  <a:pt x="9586848" y="11840106"/>
                </a:lnTo>
                <a:lnTo>
                  <a:pt x="9600508" y="11797307"/>
                </a:lnTo>
                <a:lnTo>
                  <a:pt x="9608960" y="11752433"/>
                </a:lnTo>
                <a:lnTo>
                  <a:pt x="9611855" y="11705831"/>
                </a:lnTo>
                <a:lnTo>
                  <a:pt x="9611855" y="371513"/>
                </a:lnTo>
                <a:lnTo>
                  <a:pt x="9608960" y="324911"/>
                </a:lnTo>
                <a:lnTo>
                  <a:pt x="9600508" y="280036"/>
                </a:lnTo>
                <a:lnTo>
                  <a:pt x="9586848" y="237237"/>
                </a:lnTo>
                <a:lnTo>
                  <a:pt x="9568326" y="196862"/>
                </a:lnTo>
                <a:lnTo>
                  <a:pt x="9545292" y="159259"/>
                </a:lnTo>
                <a:lnTo>
                  <a:pt x="9518093" y="124776"/>
                </a:lnTo>
                <a:lnTo>
                  <a:pt x="9487078" y="93761"/>
                </a:lnTo>
                <a:lnTo>
                  <a:pt x="9452595" y="66562"/>
                </a:lnTo>
                <a:lnTo>
                  <a:pt x="9414992" y="43528"/>
                </a:lnTo>
                <a:lnTo>
                  <a:pt x="9374617" y="25007"/>
                </a:lnTo>
                <a:lnTo>
                  <a:pt x="9331818" y="11346"/>
                </a:lnTo>
                <a:lnTo>
                  <a:pt x="9286944" y="2894"/>
                </a:lnTo>
                <a:lnTo>
                  <a:pt x="9240342" y="0"/>
                </a:lnTo>
                <a:close/>
              </a:path>
            </a:pathLst>
          </a:custGeom>
          <a:solidFill>
            <a:srgbClr val="ECE5ED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3298587" y="1386952"/>
            <a:ext cx="16693257" cy="2561943"/>
          </a:xfrm>
          <a:custGeom>
            <a:avLst/>
            <a:gdLst/>
            <a:ahLst/>
            <a:cxnLst/>
            <a:rect l="l" t="t" r="r" b="b"/>
            <a:pathLst>
              <a:path w="5561965" h="854075">
                <a:moveTo>
                  <a:pt x="377228" y="39738"/>
                </a:moveTo>
                <a:lnTo>
                  <a:pt x="376262" y="35191"/>
                </a:lnTo>
                <a:lnTo>
                  <a:pt x="375907" y="34518"/>
                </a:lnTo>
                <a:lnTo>
                  <a:pt x="372440" y="27863"/>
                </a:lnTo>
                <a:lnTo>
                  <a:pt x="369811" y="24904"/>
                </a:lnTo>
                <a:lnTo>
                  <a:pt x="363118" y="20396"/>
                </a:lnTo>
                <a:lnTo>
                  <a:pt x="359194" y="18770"/>
                </a:lnTo>
                <a:lnTo>
                  <a:pt x="354355" y="17691"/>
                </a:lnTo>
                <a:lnTo>
                  <a:pt x="354355" y="43053"/>
                </a:lnTo>
                <a:lnTo>
                  <a:pt x="354355" y="47472"/>
                </a:lnTo>
                <a:lnTo>
                  <a:pt x="340042" y="56667"/>
                </a:lnTo>
                <a:lnTo>
                  <a:pt x="328282" y="56667"/>
                </a:lnTo>
                <a:lnTo>
                  <a:pt x="328282" y="34518"/>
                </a:lnTo>
                <a:lnTo>
                  <a:pt x="340360" y="34518"/>
                </a:lnTo>
                <a:lnTo>
                  <a:pt x="354355" y="43053"/>
                </a:lnTo>
                <a:lnTo>
                  <a:pt x="354355" y="17691"/>
                </a:lnTo>
                <a:lnTo>
                  <a:pt x="350189" y="16738"/>
                </a:lnTo>
                <a:lnTo>
                  <a:pt x="345351" y="16230"/>
                </a:lnTo>
                <a:lnTo>
                  <a:pt x="305409" y="16230"/>
                </a:lnTo>
                <a:lnTo>
                  <a:pt x="305409" y="110109"/>
                </a:lnTo>
                <a:lnTo>
                  <a:pt x="328282" y="110109"/>
                </a:lnTo>
                <a:lnTo>
                  <a:pt x="328282" y="74701"/>
                </a:lnTo>
                <a:lnTo>
                  <a:pt x="344551" y="74701"/>
                </a:lnTo>
                <a:lnTo>
                  <a:pt x="375412" y="56667"/>
                </a:lnTo>
                <a:lnTo>
                  <a:pt x="376199" y="55232"/>
                </a:lnTo>
                <a:lnTo>
                  <a:pt x="377228" y="50609"/>
                </a:lnTo>
                <a:lnTo>
                  <a:pt x="377228" y="39738"/>
                </a:lnTo>
                <a:close/>
              </a:path>
              <a:path w="5561965" h="854075">
                <a:moveTo>
                  <a:pt x="468452" y="110109"/>
                </a:moveTo>
                <a:lnTo>
                  <a:pt x="445516" y="72847"/>
                </a:lnTo>
                <a:lnTo>
                  <a:pt x="443712" y="69926"/>
                </a:lnTo>
                <a:lnTo>
                  <a:pt x="449859" y="68072"/>
                </a:lnTo>
                <a:lnTo>
                  <a:pt x="454685" y="64973"/>
                </a:lnTo>
                <a:lnTo>
                  <a:pt x="461556" y="56400"/>
                </a:lnTo>
                <a:lnTo>
                  <a:pt x="461657" y="56248"/>
                </a:lnTo>
                <a:lnTo>
                  <a:pt x="463372" y="50965"/>
                </a:lnTo>
                <a:lnTo>
                  <a:pt x="463372" y="39204"/>
                </a:lnTo>
                <a:lnTo>
                  <a:pt x="462343" y="34696"/>
                </a:lnTo>
                <a:lnTo>
                  <a:pt x="462241" y="34518"/>
                </a:lnTo>
                <a:lnTo>
                  <a:pt x="458241" y="27457"/>
                </a:lnTo>
                <a:lnTo>
                  <a:pt x="455498" y="24536"/>
                </a:lnTo>
                <a:lnTo>
                  <a:pt x="448640" y="20116"/>
                </a:lnTo>
                <a:lnTo>
                  <a:pt x="444754" y="18542"/>
                </a:lnTo>
                <a:lnTo>
                  <a:pt x="440766" y="17691"/>
                </a:lnTo>
                <a:lnTo>
                  <a:pt x="440766" y="42786"/>
                </a:lnTo>
                <a:lnTo>
                  <a:pt x="440766" y="47383"/>
                </a:lnTo>
                <a:lnTo>
                  <a:pt x="425983" y="56400"/>
                </a:lnTo>
                <a:lnTo>
                  <a:pt x="413207" y="56400"/>
                </a:lnTo>
                <a:lnTo>
                  <a:pt x="413207" y="34518"/>
                </a:lnTo>
                <a:lnTo>
                  <a:pt x="427151" y="34518"/>
                </a:lnTo>
                <a:lnTo>
                  <a:pt x="440766" y="42786"/>
                </a:lnTo>
                <a:lnTo>
                  <a:pt x="440766" y="17691"/>
                </a:lnTo>
                <a:lnTo>
                  <a:pt x="436105" y="16687"/>
                </a:lnTo>
                <a:lnTo>
                  <a:pt x="431673" y="16217"/>
                </a:lnTo>
                <a:lnTo>
                  <a:pt x="391007" y="16217"/>
                </a:lnTo>
                <a:lnTo>
                  <a:pt x="391007" y="110109"/>
                </a:lnTo>
                <a:lnTo>
                  <a:pt x="413346" y="110109"/>
                </a:lnTo>
                <a:lnTo>
                  <a:pt x="413346" y="72847"/>
                </a:lnTo>
                <a:lnTo>
                  <a:pt x="421144" y="72847"/>
                </a:lnTo>
                <a:lnTo>
                  <a:pt x="441706" y="110109"/>
                </a:lnTo>
                <a:lnTo>
                  <a:pt x="468452" y="110109"/>
                </a:lnTo>
                <a:close/>
              </a:path>
              <a:path w="5561965" h="854075">
                <a:moveTo>
                  <a:pt x="578396" y="70192"/>
                </a:moveTo>
                <a:lnTo>
                  <a:pt x="578319" y="54889"/>
                </a:lnTo>
                <a:lnTo>
                  <a:pt x="577100" y="48463"/>
                </a:lnTo>
                <a:lnTo>
                  <a:pt x="571931" y="36360"/>
                </a:lnTo>
                <a:lnTo>
                  <a:pt x="570369" y="34124"/>
                </a:lnTo>
                <a:lnTo>
                  <a:pt x="568350" y="31203"/>
                </a:lnTo>
                <a:lnTo>
                  <a:pt x="559155" y="22720"/>
                </a:lnTo>
                <a:lnTo>
                  <a:pt x="553923" y="19583"/>
                </a:lnTo>
                <a:lnTo>
                  <a:pt x="553923" y="58699"/>
                </a:lnTo>
                <a:lnTo>
                  <a:pt x="553923" y="67005"/>
                </a:lnTo>
                <a:lnTo>
                  <a:pt x="530783" y="91935"/>
                </a:lnTo>
                <a:lnTo>
                  <a:pt x="522757" y="91935"/>
                </a:lnTo>
                <a:lnTo>
                  <a:pt x="499757" y="67005"/>
                </a:lnTo>
                <a:lnTo>
                  <a:pt x="499757" y="58699"/>
                </a:lnTo>
                <a:lnTo>
                  <a:pt x="522757" y="34124"/>
                </a:lnTo>
                <a:lnTo>
                  <a:pt x="530783" y="34124"/>
                </a:lnTo>
                <a:lnTo>
                  <a:pt x="553923" y="58699"/>
                </a:lnTo>
                <a:lnTo>
                  <a:pt x="553923" y="19583"/>
                </a:lnTo>
                <a:lnTo>
                  <a:pt x="553707" y="19443"/>
                </a:lnTo>
                <a:lnTo>
                  <a:pt x="541032" y="14859"/>
                </a:lnTo>
                <a:lnTo>
                  <a:pt x="534174" y="13703"/>
                </a:lnTo>
                <a:lnTo>
                  <a:pt x="519366" y="13703"/>
                </a:lnTo>
                <a:lnTo>
                  <a:pt x="485330" y="31203"/>
                </a:lnTo>
                <a:lnTo>
                  <a:pt x="475272" y="70192"/>
                </a:lnTo>
                <a:lnTo>
                  <a:pt x="476567" y="76974"/>
                </a:lnTo>
                <a:lnTo>
                  <a:pt x="512533" y="111429"/>
                </a:lnTo>
                <a:lnTo>
                  <a:pt x="519366" y="112623"/>
                </a:lnTo>
                <a:lnTo>
                  <a:pt x="534174" y="112623"/>
                </a:lnTo>
                <a:lnTo>
                  <a:pt x="568350" y="94513"/>
                </a:lnTo>
                <a:lnTo>
                  <a:pt x="570103" y="91935"/>
                </a:lnTo>
                <a:lnTo>
                  <a:pt x="571931" y="89268"/>
                </a:lnTo>
                <a:lnTo>
                  <a:pt x="577100" y="76974"/>
                </a:lnTo>
                <a:lnTo>
                  <a:pt x="578396" y="70192"/>
                </a:lnTo>
                <a:close/>
              </a:path>
              <a:path w="5561965" h="854075">
                <a:moveTo>
                  <a:pt x="623798" y="853528"/>
                </a:moveTo>
                <a:lnTo>
                  <a:pt x="580618" y="759587"/>
                </a:lnTo>
                <a:lnTo>
                  <a:pt x="519798" y="627278"/>
                </a:lnTo>
                <a:lnTo>
                  <a:pt x="465950" y="510120"/>
                </a:lnTo>
                <a:lnTo>
                  <a:pt x="365417" y="291414"/>
                </a:lnTo>
                <a:lnTo>
                  <a:pt x="365417" y="627278"/>
                </a:lnTo>
                <a:lnTo>
                  <a:pt x="257302" y="627278"/>
                </a:lnTo>
                <a:lnTo>
                  <a:pt x="311353" y="510120"/>
                </a:lnTo>
                <a:lnTo>
                  <a:pt x="365417" y="627278"/>
                </a:lnTo>
                <a:lnTo>
                  <a:pt x="365417" y="291414"/>
                </a:lnTo>
                <a:lnTo>
                  <a:pt x="311353" y="173786"/>
                </a:lnTo>
                <a:lnTo>
                  <a:pt x="0" y="853528"/>
                </a:lnTo>
                <a:lnTo>
                  <a:pt x="153517" y="853528"/>
                </a:lnTo>
                <a:lnTo>
                  <a:pt x="196761" y="759587"/>
                </a:lnTo>
                <a:lnTo>
                  <a:pt x="427037" y="759587"/>
                </a:lnTo>
                <a:lnTo>
                  <a:pt x="469201" y="853528"/>
                </a:lnTo>
                <a:lnTo>
                  <a:pt x="623798" y="853528"/>
                </a:lnTo>
                <a:close/>
              </a:path>
              <a:path w="5561965" h="854075">
                <a:moveTo>
                  <a:pt x="671626" y="16217"/>
                </a:moveTo>
                <a:lnTo>
                  <a:pt x="644867" y="16217"/>
                </a:lnTo>
                <a:lnTo>
                  <a:pt x="624674" y="50952"/>
                </a:lnTo>
                <a:lnTo>
                  <a:pt x="604481" y="16217"/>
                </a:lnTo>
                <a:lnTo>
                  <a:pt x="576783" y="16217"/>
                </a:lnTo>
                <a:lnTo>
                  <a:pt x="612368" y="70319"/>
                </a:lnTo>
                <a:lnTo>
                  <a:pt x="612368" y="110096"/>
                </a:lnTo>
                <a:lnTo>
                  <a:pt x="635241" y="110096"/>
                </a:lnTo>
                <a:lnTo>
                  <a:pt x="635241" y="70319"/>
                </a:lnTo>
                <a:lnTo>
                  <a:pt x="671626" y="16217"/>
                </a:lnTo>
                <a:close/>
              </a:path>
              <a:path w="5561965" h="854075">
                <a:moveTo>
                  <a:pt x="744778" y="90741"/>
                </a:moveTo>
                <a:lnTo>
                  <a:pt x="700773" y="90741"/>
                </a:lnTo>
                <a:lnTo>
                  <a:pt x="700773" y="71247"/>
                </a:lnTo>
                <a:lnTo>
                  <a:pt x="740105" y="71247"/>
                </a:lnTo>
                <a:lnTo>
                  <a:pt x="740105" y="53073"/>
                </a:lnTo>
                <a:lnTo>
                  <a:pt x="700773" y="53073"/>
                </a:lnTo>
                <a:lnTo>
                  <a:pt x="700773" y="35306"/>
                </a:lnTo>
                <a:lnTo>
                  <a:pt x="742378" y="35306"/>
                </a:lnTo>
                <a:lnTo>
                  <a:pt x="742378" y="16217"/>
                </a:lnTo>
                <a:lnTo>
                  <a:pt x="678713" y="16217"/>
                </a:lnTo>
                <a:lnTo>
                  <a:pt x="678713" y="110096"/>
                </a:lnTo>
                <a:lnTo>
                  <a:pt x="744778" y="110096"/>
                </a:lnTo>
                <a:lnTo>
                  <a:pt x="744778" y="90741"/>
                </a:lnTo>
                <a:close/>
              </a:path>
              <a:path w="5561965" h="854075">
                <a:moveTo>
                  <a:pt x="843229" y="97104"/>
                </a:moveTo>
                <a:lnTo>
                  <a:pt x="827303" y="82257"/>
                </a:lnTo>
                <a:lnTo>
                  <a:pt x="825258" y="85090"/>
                </a:lnTo>
                <a:lnTo>
                  <a:pt x="822540" y="87388"/>
                </a:lnTo>
                <a:lnTo>
                  <a:pt x="815759" y="90919"/>
                </a:lnTo>
                <a:lnTo>
                  <a:pt x="811796" y="91808"/>
                </a:lnTo>
                <a:lnTo>
                  <a:pt x="803325" y="91808"/>
                </a:lnTo>
                <a:lnTo>
                  <a:pt x="780364" y="67271"/>
                </a:lnTo>
                <a:lnTo>
                  <a:pt x="780364" y="58877"/>
                </a:lnTo>
                <a:lnTo>
                  <a:pt x="803630" y="34251"/>
                </a:lnTo>
                <a:lnTo>
                  <a:pt x="811301" y="34251"/>
                </a:lnTo>
                <a:lnTo>
                  <a:pt x="814870" y="34963"/>
                </a:lnTo>
                <a:lnTo>
                  <a:pt x="821829" y="37795"/>
                </a:lnTo>
                <a:lnTo>
                  <a:pt x="824636" y="39954"/>
                </a:lnTo>
                <a:lnTo>
                  <a:pt x="826770" y="42875"/>
                </a:lnTo>
                <a:lnTo>
                  <a:pt x="842289" y="27495"/>
                </a:lnTo>
                <a:lnTo>
                  <a:pt x="838276" y="22987"/>
                </a:lnTo>
                <a:lnTo>
                  <a:pt x="833043" y="19558"/>
                </a:lnTo>
                <a:lnTo>
                  <a:pt x="820102" y="14871"/>
                </a:lnTo>
                <a:lnTo>
                  <a:pt x="813536" y="13703"/>
                </a:lnTo>
                <a:lnTo>
                  <a:pt x="799617" y="13703"/>
                </a:lnTo>
                <a:lnTo>
                  <a:pt x="765683" y="31318"/>
                </a:lnTo>
                <a:lnTo>
                  <a:pt x="755484" y="55524"/>
                </a:lnTo>
                <a:lnTo>
                  <a:pt x="755484" y="70370"/>
                </a:lnTo>
                <a:lnTo>
                  <a:pt x="779983" y="106654"/>
                </a:lnTo>
                <a:lnTo>
                  <a:pt x="799134" y="112623"/>
                </a:lnTo>
                <a:lnTo>
                  <a:pt x="814463" y="112623"/>
                </a:lnTo>
                <a:lnTo>
                  <a:pt x="821550" y="111226"/>
                </a:lnTo>
                <a:lnTo>
                  <a:pt x="827709" y="108445"/>
                </a:lnTo>
                <a:lnTo>
                  <a:pt x="833869" y="105664"/>
                </a:lnTo>
                <a:lnTo>
                  <a:pt x="839038" y="101879"/>
                </a:lnTo>
                <a:lnTo>
                  <a:pt x="843229" y="97104"/>
                </a:lnTo>
                <a:close/>
              </a:path>
              <a:path w="5561965" h="854075">
                <a:moveTo>
                  <a:pt x="919467" y="16205"/>
                </a:moveTo>
                <a:lnTo>
                  <a:pt x="843089" y="16205"/>
                </a:lnTo>
                <a:lnTo>
                  <a:pt x="843089" y="35572"/>
                </a:lnTo>
                <a:lnTo>
                  <a:pt x="869848" y="35572"/>
                </a:lnTo>
                <a:lnTo>
                  <a:pt x="869848" y="110096"/>
                </a:lnTo>
                <a:lnTo>
                  <a:pt x="892721" y="110096"/>
                </a:lnTo>
                <a:lnTo>
                  <a:pt x="892721" y="35572"/>
                </a:lnTo>
                <a:lnTo>
                  <a:pt x="919467" y="35572"/>
                </a:lnTo>
                <a:lnTo>
                  <a:pt x="919467" y="16205"/>
                </a:lnTo>
                <a:close/>
              </a:path>
              <a:path w="5561965" h="854075">
                <a:moveTo>
                  <a:pt x="1024597" y="70192"/>
                </a:moveTo>
                <a:lnTo>
                  <a:pt x="1024521" y="54889"/>
                </a:lnTo>
                <a:lnTo>
                  <a:pt x="1023302" y="48463"/>
                </a:lnTo>
                <a:lnTo>
                  <a:pt x="1018133" y="36360"/>
                </a:lnTo>
                <a:lnTo>
                  <a:pt x="1016571" y="34124"/>
                </a:lnTo>
                <a:lnTo>
                  <a:pt x="1014552" y="31203"/>
                </a:lnTo>
                <a:lnTo>
                  <a:pt x="1005357" y="22720"/>
                </a:lnTo>
                <a:lnTo>
                  <a:pt x="1000125" y="19583"/>
                </a:lnTo>
                <a:lnTo>
                  <a:pt x="1000125" y="58699"/>
                </a:lnTo>
                <a:lnTo>
                  <a:pt x="1000125" y="67005"/>
                </a:lnTo>
                <a:lnTo>
                  <a:pt x="976985" y="91935"/>
                </a:lnTo>
                <a:lnTo>
                  <a:pt x="968959" y="91935"/>
                </a:lnTo>
                <a:lnTo>
                  <a:pt x="945959" y="67005"/>
                </a:lnTo>
                <a:lnTo>
                  <a:pt x="945959" y="58699"/>
                </a:lnTo>
                <a:lnTo>
                  <a:pt x="968959" y="34124"/>
                </a:lnTo>
                <a:lnTo>
                  <a:pt x="976985" y="34124"/>
                </a:lnTo>
                <a:lnTo>
                  <a:pt x="1000125" y="58699"/>
                </a:lnTo>
                <a:lnTo>
                  <a:pt x="1000125" y="19583"/>
                </a:lnTo>
                <a:lnTo>
                  <a:pt x="999909" y="19443"/>
                </a:lnTo>
                <a:lnTo>
                  <a:pt x="987234" y="14859"/>
                </a:lnTo>
                <a:lnTo>
                  <a:pt x="980376" y="13703"/>
                </a:lnTo>
                <a:lnTo>
                  <a:pt x="965568" y="13703"/>
                </a:lnTo>
                <a:lnTo>
                  <a:pt x="931532" y="31203"/>
                </a:lnTo>
                <a:lnTo>
                  <a:pt x="921473" y="70192"/>
                </a:lnTo>
                <a:lnTo>
                  <a:pt x="922769" y="76974"/>
                </a:lnTo>
                <a:lnTo>
                  <a:pt x="958735" y="111429"/>
                </a:lnTo>
                <a:lnTo>
                  <a:pt x="965568" y="112623"/>
                </a:lnTo>
                <a:lnTo>
                  <a:pt x="980376" y="112623"/>
                </a:lnTo>
                <a:lnTo>
                  <a:pt x="1014552" y="94513"/>
                </a:lnTo>
                <a:lnTo>
                  <a:pt x="1016304" y="91935"/>
                </a:lnTo>
                <a:lnTo>
                  <a:pt x="1018133" y="89268"/>
                </a:lnTo>
                <a:lnTo>
                  <a:pt x="1023302" y="76974"/>
                </a:lnTo>
                <a:lnTo>
                  <a:pt x="1024597" y="70192"/>
                </a:lnTo>
                <a:close/>
              </a:path>
              <a:path w="5561965" h="854075">
                <a:moveTo>
                  <a:pt x="1196822" y="173786"/>
                </a:moveTo>
                <a:lnTo>
                  <a:pt x="1055192" y="173786"/>
                </a:lnTo>
                <a:lnTo>
                  <a:pt x="1055192" y="530313"/>
                </a:lnTo>
                <a:lnTo>
                  <a:pt x="683285" y="173786"/>
                </a:lnTo>
                <a:lnTo>
                  <a:pt x="683285" y="853516"/>
                </a:lnTo>
                <a:lnTo>
                  <a:pt x="824915" y="853516"/>
                </a:lnTo>
                <a:lnTo>
                  <a:pt x="824915" y="497992"/>
                </a:lnTo>
                <a:lnTo>
                  <a:pt x="1196822" y="853516"/>
                </a:lnTo>
                <a:lnTo>
                  <a:pt x="1196822" y="173786"/>
                </a:lnTo>
                <a:close/>
              </a:path>
              <a:path w="5561965" h="854075">
                <a:moveTo>
                  <a:pt x="1791462" y="511124"/>
                </a:moveTo>
                <a:lnTo>
                  <a:pt x="1788782" y="465277"/>
                </a:lnTo>
                <a:lnTo>
                  <a:pt x="1781314" y="420230"/>
                </a:lnTo>
                <a:lnTo>
                  <a:pt x="1769084" y="376732"/>
                </a:lnTo>
                <a:lnTo>
                  <a:pt x="1752053" y="335534"/>
                </a:lnTo>
                <a:lnTo>
                  <a:pt x="1730248" y="297395"/>
                </a:lnTo>
                <a:lnTo>
                  <a:pt x="1703641" y="263067"/>
                </a:lnTo>
                <a:lnTo>
                  <a:pt x="1672221" y="233286"/>
                </a:lnTo>
                <a:lnTo>
                  <a:pt x="1652003" y="219633"/>
                </a:lnTo>
                <a:lnTo>
                  <a:pt x="1652003" y="515162"/>
                </a:lnTo>
                <a:lnTo>
                  <a:pt x="1647685" y="566204"/>
                </a:lnTo>
                <a:lnTo>
                  <a:pt x="1634782" y="614375"/>
                </a:lnTo>
                <a:lnTo>
                  <a:pt x="1613344" y="656818"/>
                </a:lnTo>
                <a:lnTo>
                  <a:pt x="1583448" y="690689"/>
                </a:lnTo>
                <a:lnTo>
                  <a:pt x="1545132" y="713105"/>
                </a:lnTo>
                <a:lnTo>
                  <a:pt x="1498485" y="721207"/>
                </a:lnTo>
                <a:lnTo>
                  <a:pt x="1399019" y="721207"/>
                </a:lnTo>
                <a:lnTo>
                  <a:pt x="1399019" y="306095"/>
                </a:lnTo>
                <a:lnTo>
                  <a:pt x="1498485" y="306095"/>
                </a:lnTo>
                <a:lnTo>
                  <a:pt x="1545590" y="314363"/>
                </a:lnTo>
                <a:lnTo>
                  <a:pt x="1584172" y="337185"/>
                </a:lnTo>
                <a:lnTo>
                  <a:pt x="1614157" y="371627"/>
                </a:lnTo>
                <a:lnTo>
                  <a:pt x="1635506" y="414731"/>
                </a:lnTo>
                <a:lnTo>
                  <a:pt x="1648129" y="463562"/>
                </a:lnTo>
                <a:lnTo>
                  <a:pt x="1652003" y="515162"/>
                </a:lnTo>
                <a:lnTo>
                  <a:pt x="1652003" y="219633"/>
                </a:lnTo>
                <a:lnTo>
                  <a:pt x="1636014" y="208826"/>
                </a:lnTo>
                <a:lnTo>
                  <a:pt x="1594980" y="190423"/>
                </a:lnTo>
                <a:lnTo>
                  <a:pt x="1549146" y="178828"/>
                </a:lnTo>
                <a:lnTo>
                  <a:pt x="1498485" y="174790"/>
                </a:lnTo>
                <a:lnTo>
                  <a:pt x="1257388" y="174790"/>
                </a:lnTo>
                <a:lnTo>
                  <a:pt x="1257388" y="853516"/>
                </a:lnTo>
                <a:lnTo>
                  <a:pt x="1498485" y="853516"/>
                </a:lnTo>
                <a:lnTo>
                  <a:pt x="1549679" y="849388"/>
                </a:lnTo>
                <a:lnTo>
                  <a:pt x="1595945" y="837526"/>
                </a:lnTo>
                <a:lnTo>
                  <a:pt x="1637296" y="818705"/>
                </a:lnTo>
                <a:lnTo>
                  <a:pt x="1673733" y="793711"/>
                </a:lnTo>
                <a:lnTo>
                  <a:pt x="1705241" y="763320"/>
                </a:lnTo>
                <a:lnTo>
                  <a:pt x="1731860" y="728294"/>
                </a:lnTo>
                <a:lnTo>
                  <a:pt x="1735810" y="721207"/>
                </a:lnTo>
                <a:lnTo>
                  <a:pt x="1753565" y="689432"/>
                </a:lnTo>
                <a:lnTo>
                  <a:pt x="1770367" y="647509"/>
                </a:lnTo>
                <a:lnTo>
                  <a:pt x="1782292" y="603300"/>
                </a:lnTo>
                <a:lnTo>
                  <a:pt x="1789315" y="557580"/>
                </a:lnTo>
                <a:lnTo>
                  <a:pt x="1791462" y="511124"/>
                </a:lnTo>
                <a:close/>
              </a:path>
              <a:path w="5561965" h="854075">
                <a:moveTo>
                  <a:pt x="2383942" y="853528"/>
                </a:moveTo>
                <a:lnTo>
                  <a:pt x="2247519" y="685863"/>
                </a:lnTo>
                <a:lnTo>
                  <a:pt x="2222855" y="655561"/>
                </a:lnTo>
                <a:lnTo>
                  <a:pt x="2241867" y="644232"/>
                </a:lnTo>
                <a:lnTo>
                  <a:pt x="2276221" y="617778"/>
                </a:lnTo>
                <a:lnTo>
                  <a:pt x="2320252" y="563702"/>
                </a:lnTo>
                <a:lnTo>
                  <a:pt x="2325027" y="553554"/>
                </a:lnTo>
                <a:lnTo>
                  <a:pt x="2340419" y="520852"/>
                </a:lnTo>
                <a:lnTo>
                  <a:pt x="2352078" y="475919"/>
                </a:lnTo>
                <a:lnTo>
                  <a:pt x="2355824" y="430326"/>
                </a:lnTo>
                <a:lnTo>
                  <a:pt x="2352078" y="384149"/>
                </a:lnTo>
                <a:lnTo>
                  <a:pt x="2340419" y="338912"/>
                </a:lnTo>
                <a:lnTo>
                  <a:pt x="2320252" y="295960"/>
                </a:lnTo>
                <a:lnTo>
                  <a:pt x="2290965" y="256616"/>
                </a:lnTo>
                <a:lnTo>
                  <a:pt x="2252916" y="222783"/>
                </a:lnTo>
                <a:lnTo>
                  <a:pt x="2214207" y="201104"/>
                </a:lnTo>
                <a:lnTo>
                  <a:pt x="2214207" y="430326"/>
                </a:lnTo>
                <a:lnTo>
                  <a:pt x="2212048" y="454990"/>
                </a:lnTo>
                <a:lnTo>
                  <a:pt x="2195969" y="499783"/>
                </a:lnTo>
                <a:lnTo>
                  <a:pt x="2167013" y="532663"/>
                </a:lnTo>
                <a:lnTo>
                  <a:pt x="2123554" y="551002"/>
                </a:lnTo>
                <a:lnTo>
                  <a:pt x="2093112" y="553554"/>
                </a:lnTo>
                <a:lnTo>
                  <a:pt x="1992579" y="553554"/>
                </a:lnTo>
                <a:lnTo>
                  <a:pt x="1992579" y="306095"/>
                </a:lnTo>
                <a:lnTo>
                  <a:pt x="2093112" y="306095"/>
                </a:lnTo>
                <a:lnTo>
                  <a:pt x="2147722" y="315810"/>
                </a:lnTo>
                <a:lnTo>
                  <a:pt x="2182850" y="341452"/>
                </a:lnTo>
                <a:lnTo>
                  <a:pt x="2205837" y="381342"/>
                </a:lnTo>
                <a:lnTo>
                  <a:pt x="2214207" y="430326"/>
                </a:lnTo>
                <a:lnTo>
                  <a:pt x="2214207" y="201104"/>
                </a:lnTo>
                <a:lnTo>
                  <a:pt x="2206244" y="196634"/>
                </a:lnTo>
                <a:lnTo>
                  <a:pt x="2152472" y="179768"/>
                </a:lnTo>
                <a:lnTo>
                  <a:pt x="2093112" y="173786"/>
                </a:lnTo>
                <a:lnTo>
                  <a:pt x="1850948" y="173786"/>
                </a:lnTo>
                <a:lnTo>
                  <a:pt x="1850948" y="853528"/>
                </a:lnTo>
                <a:lnTo>
                  <a:pt x="1992579" y="853528"/>
                </a:lnTo>
                <a:lnTo>
                  <a:pt x="1992579" y="685863"/>
                </a:lnTo>
                <a:lnTo>
                  <a:pt x="2069338" y="685863"/>
                </a:lnTo>
                <a:lnTo>
                  <a:pt x="2206637" y="853528"/>
                </a:lnTo>
                <a:lnTo>
                  <a:pt x="2383942" y="853528"/>
                </a:lnTo>
                <a:close/>
              </a:path>
              <a:path w="5561965" h="854075">
                <a:moveTo>
                  <a:pt x="3057499" y="514159"/>
                </a:moveTo>
                <a:lnTo>
                  <a:pt x="3054451" y="468845"/>
                </a:lnTo>
                <a:lnTo>
                  <a:pt x="3045561" y="425119"/>
                </a:lnTo>
                <a:lnTo>
                  <a:pt x="3031210" y="383425"/>
                </a:lnTo>
                <a:lnTo>
                  <a:pt x="3011779" y="344208"/>
                </a:lnTo>
                <a:lnTo>
                  <a:pt x="2987611" y="307936"/>
                </a:lnTo>
                <a:lnTo>
                  <a:pt x="2959125" y="275031"/>
                </a:lnTo>
                <a:lnTo>
                  <a:pt x="2926664" y="245973"/>
                </a:lnTo>
                <a:lnTo>
                  <a:pt x="2915882" y="238569"/>
                </a:lnTo>
                <a:lnTo>
                  <a:pt x="2915882" y="514159"/>
                </a:lnTo>
                <a:lnTo>
                  <a:pt x="2910535" y="562838"/>
                </a:lnTo>
                <a:lnTo>
                  <a:pt x="2895384" y="606882"/>
                </a:lnTo>
                <a:lnTo>
                  <a:pt x="2871711" y="645261"/>
                </a:lnTo>
                <a:lnTo>
                  <a:pt x="2840837" y="676922"/>
                </a:lnTo>
                <a:lnTo>
                  <a:pt x="2804058" y="700824"/>
                </a:lnTo>
                <a:lnTo>
                  <a:pt x="2762694" y="715937"/>
                </a:lnTo>
                <a:lnTo>
                  <a:pt x="2718028" y="721207"/>
                </a:lnTo>
                <a:lnTo>
                  <a:pt x="2673769" y="715937"/>
                </a:lnTo>
                <a:lnTo>
                  <a:pt x="2632684" y="700824"/>
                </a:lnTo>
                <a:lnTo>
                  <a:pt x="2596108" y="676922"/>
                </a:lnTo>
                <a:lnTo>
                  <a:pt x="2565349" y="645261"/>
                </a:lnTo>
                <a:lnTo>
                  <a:pt x="2541740" y="606882"/>
                </a:lnTo>
                <a:lnTo>
                  <a:pt x="2526601" y="562838"/>
                </a:lnTo>
                <a:lnTo>
                  <a:pt x="2521267" y="514159"/>
                </a:lnTo>
                <a:lnTo>
                  <a:pt x="2526601" y="465099"/>
                </a:lnTo>
                <a:lnTo>
                  <a:pt x="2541740" y="420789"/>
                </a:lnTo>
                <a:lnTo>
                  <a:pt x="2565349" y="382231"/>
                </a:lnTo>
                <a:lnTo>
                  <a:pt x="2596108" y="350456"/>
                </a:lnTo>
                <a:lnTo>
                  <a:pt x="2632684" y="326491"/>
                </a:lnTo>
                <a:lnTo>
                  <a:pt x="2673769" y="311365"/>
                </a:lnTo>
                <a:lnTo>
                  <a:pt x="2718028" y="306095"/>
                </a:lnTo>
                <a:lnTo>
                  <a:pt x="2762694" y="311365"/>
                </a:lnTo>
                <a:lnTo>
                  <a:pt x="2804058" y="326491"/>
                </a:lnTo>
                <a:lnTo>
                  <a:pt x="2840837" y="350456"/>
                </a:lnTo>
                <a:lnTo>
                  <a:pt x="2871711" y="382231"/>
                </a:lnTo>
                <a:lnTo>
                  <a:pt x="2895384" y="420789"/>
                </a:lnTo>
                <a:lnTo>
                  <a:pt x="2910535" y="465099"/>
                </a:lnTo>
                <a:lnTo>
                  <a:pt x="2915882" y="514159"/>
                </a:lnTo>
                <a:lnTo>
                  <a:pt x="2915882" y="238569"/>
                </a:lnTo>
                <a:lnTo>
                  <a:pt x="2851353" y="201117"/>
                </a:lnTo>
                <a:lnTo>
                  <a:pt x="2809240" y="186232"/>
                </a:lnTo>
                <a:lnTo>
                  <a:pt x="2764675" y="176974"/>
                </a:lnTo>
                <a:lnTo>
                  <a:pt x="2718028" y="173786"/>
                </a:lnTo>
                <a:lnTo>
                  <a:pt x="2671622" y="176974"/>
                </a:lnTo>
                <a:lnTo>
                  <a:pt x="2627274" y="186232"/>
                </a:lnTo>
                <a:lnTo>
                  <a:pt x="2585339" y="201117"/>
                </a:lnTo>
                <a:lnTo>
                  <a:pt x="2546210" y="221183"/>
                </a:lnTo>
                <a:lnTo>
                  <a:pt x="2510269" y="245973"/>
                </a:lnTo>
                <a:lnTo>
                  <a:pt x="2477884" y="275031"/>
                </a:lnTo>
                <a:lnTo>
                  <a:pt x="2449449" y="307936"/>
                </a:lnTo>
                <a:lnTo>
                  <a:pt x="2425331" y="344208"/>
                </a:lnTo>
                <a:lnTo>
                  <a:pt x="2405900" y="383425"/>
                </a:lnTo>
                <a:lnTo>
                  <a:pt x="2391562" y="425119"/>
                </a:lnTo>
                <a:lnTo>
                  <a:pt x="2382685" y="468845"/>
                </a:lnTo>
                <a:lnTo>
                  <a:pt x="2379637" y="514159"/>
                </a:lnTo>
                <a:lnTo>
                  <a:pt x="2382685" y="559447"/>
                </a:lnTo>
                <a:lnTo>
                  <a:pt x="2391562" y="603123"/>
                </a:lnTo>
                <a:lnTo>
                  <a:pt x="2405900" y="644728"/>
                </a:lnTo>
                <a:lnTo>
                  <a:pt x="2425331" y="683844"/>
                </a:lnTo>
                <a:lnTo>
                  <a:pt x="2449449" y="720001"/>
                </a:lnTo>
                <a:lnTo>
                  <a:pt x="2477884" y="752767"/>
                </a:lnTo>
                <a:lnTo>
                  <a:pt x="2510269" y="781723"/>
                </a:lnTo>
                <a:lnTo>
                  <a:pt x="2546210" y="806386"/>
                </a:lnTo>
                <a:lnTo>
                  <a:pt x="2585339" y="826350"/>
                </a:lnTo>
                <a:lnTo>
                  <a:pt x="2627274" y="841146"/>
                </a:lnTo>
                <a:lnTo>
                  <a:pt x="2671622" y="850353"/>
                </a:lnTo>
                <a:lnTo>
                  <a:pt x="2718028" y="853528"/>
                </a:lnTo>
                <a:lnTo>
                  <a:pt x="2764675" y="850353"/>
                </a:lnTo>
                <a:lnTo>
                  <a:pt x="2809240" y="841146"/>
                </a:lnTo>
                <a:lnTo>
                  <a:pt x="2851353" y="826350"/>
                </a:lnTo>
                <a:lnTo>
                  <a:pt x="2890609" y="806386"/>
                </a:lnTo>
                <a:lnTo>
                  <a:pt x="2926664" y="781723"/>
                </a:lnTo>
                <a:lnTo>
                  <a:pt x="2959125" y="752767"/>
                </a:lnTo>
                <a:lnTo>
                  <a:pt x="2986570" y="721207"/>
                </a:lnTo>
                <a:lnTo>
                  <a:pt x="3011779" y="683844"/>
                </a:lnTo>
                <a:lnTo>
                  <a:pt x="3031210" y="644728"/>
                </a:lnTo>
                <a:lnTo>
                  <a:pt x="3045561" y="603123"/>
                </a:lnTo>
                <a:lnTo>
                  <a:pt x="3054451" y="559447"/>
                </a:lnTo>
                <a:lnTo>
                  <a:pt x="3057499" y="514159"/>
                </a:lnTo>
                <a:close/>
              </a:path>
              <a:path w="5561965" h="854075">
                <a:moveTo>
                  <a:pt x="3775392" y="482854"/>
                </a:moveTo>
                <a:lnTo>
                  <a:pt x="3455390" y="482854"/>
                </a:lnTo>
                <a:lnTo>
                  <a:pt x="3455390" y="625259"/>
                </a:lnTo>
                <a:lnTo>
                  <a:pt x="3622967" y="625259"/>
                </a:lnTo>
                <a:lnTo>
                  <a:pt x="3591458" y="664959"/>
                </a:lnTo>
                <a:lnTo>
                  <a:pt x="3551732" y="695198"/>
                </a:lnTo>
                <a:lnTo>
                  <a:pt x="3505746" y="714451"/>
                </a:lnTo>
                <a:lnTo>
                  <a:pt x="3455390" y="721207"/>
                </a:lnTo>
                <a:lnTo>
                  <a:pt x="3411131" y="715937"/>
                </a:lnTo>
                <a:lnTo>
                  <a:pt x="3370046" y="700824"/>
                </a:lnTo>
                <a:lnTo>
                  <a:pt x="3333458" y="676922"/>
                </a:lnTo>
                <a:lnTo>
                  <a:pt x="3302711" y="645261"/>
                </a:lnTo>
                <a:lnTo>
                  <a:pt x="3279102" y="606882"/>
                </a:lnTo>
                <a:lnTo>
                  <a:pt x="3263963" y="562838"/>
                </a:lnTo>
                <a:lnTo>
                  <a:pt x="3258629" y="514159"/>
                </a:lnTo>
                <a:lnTo>
                  <a:pt x="3263963" y="465112"/>
                </a:lnTo>
                <a:lnTo>
                  <a:pt x="3279102" y="420789"/>
                </a:lnTo>
                <a:lnTo>
                  <a:pt x="3302711" y="382231"/>
                </a:lnTo>
                <a:lnTo>
                  <a:pt x="3333458" y="350456"/>
                </a:lnTo>
                <a:lnTo>
                  <a:pt x="3370046" y="326491"/>
                </a:lnTo>
                <a:lnTo>
                  <a:pt x="3411131" y="311365"/>
                </a:lnTo>
                <a:lnTo>
                  <a:pt x="3455390" y="306095"/>
                </a:lnTo>
                <a:lnTo>
                  <a:pt x="3496399" y="310515"/>
                </a:lnTo>
                <a:lnTo>
                  <a:pt x="3534575" y="323265"/>
                </a:lnTo>
                <a:lnTo>
                  <a:pt x="3569106" y="343598"/>
                </a:lnTo>
                <a:lnTo>
                  <a:pt x="3599180" y="370738"/>
                </a:lnTo>
                <a:lnTo>
                  <a:pt x="3696474" y="274789"/>
                </a:lnTo>
                <a:lnTo>
                  <a:pt x="3656876" y="240626"/>
                </a:lnTo>
                <a:lnTo>
                  <a:pt x="3612388" y="212610"/>
                </a:lnTo>
                <a:lnTo>
                  <a:pt x="3563607" y="191592"/>
                </a:lnTo>
                <a:lnTo>
                  <a:pt x="3511080" y="178371"/>
                </a:lnTo>
                <a:lnTo>
                  <a:pt x="3455390" y="173786"/>
                </a:lnTo>
                <a:lnTo>
                  <a:pt x="3408984" y="176974"/>
                </a:lnTo>
                <a:lnTo>
                  <a:pt x="3364623" y="186232"/>
                </a:lnTo>
                <a:lnTo>
                  <a:pt x="3322688" y="201117"/>
                </a:lnTo>
                <a:lnTo>
                  <a:pt x="3283559" y="221183"/>
                </a:lnTo>
                <a:lnTo>
                  <a:pt x="3247618" y="245973"/>
                </a:lnTo>
                <a:lnTo>
                  <a:pt x="3215233" y="275043"/>
                </a:lnTo>
                <a:lnTo>
                  <a:pt x="3186798" y="307936"/>
                </a:lnTo>
                <a:lnTo>
                  <a:pt x="3162681" y="344220"/>
                </a:lnTo>
                <a:lnTo>
                  <a:pt x="3143262" y="383425"/>
                </a:lnTo>
                <a:lnTo>
                  <a:pt x="3128924" y="425119"/>
                </a:lnTo>
                <a:lnTo>
                  <a:pt x="3120034" y="468845"/>
                </a:lnTo>
                <a:lnTo>
                  <a:pt x="3116999" y="514159"/>
                </a:lnTo>
                <a:lnTo>
                  <a:pt x="3120034" y="559447"/>
                </a:lnTo>
                <a:lnTo>
                  <a:pt x="3128924" y="603123"/>
                </a:lnTo>
                <a:lnTo>
                  <a:pt x="3143262" y="644728"/>
                </a:lnTo>
                <a:lnTo>
                  <a:pt x="3162681" y="683844"/>
                </a:lnTo>
                <a:lnTo>
                  <a:pt x="3186798" y="720001"/>
                </a:lnTo>
                <a:lnTo>
                  <a:pt x="3215233" y="752779"/>
                </a:lnTo>
                <a:lnTo>
                  <a:pt x="3247618" y="781723"/>
                </a:lnTo>
                <a:lnTo>
                  <a:pt x="3283559" y="806386"/>
                </a:lnTo>
                <a:lnTo>
                  <a:pt x="3322688" y="826350"/>
                </a:lnTo>
                <a:lnTo>
                  <a:pt x="3364623" y="841159"/>
                </a:lnTo>
                <a:lnTo>
                  <a:pt x="3408984" y="850353"/>
                </a:lnTo>
                <a:lnTo>
                  <a:pt x="3455390" y="853528"/>
                </a:lnTo>
                <a:lnTo>
                  <a:pt x="3504450" y="850023"/>
                </a:lnTo>
                <a:lnTo>
                  <a:pt x="3551148" y="839851"/>
                </a:lnTo>
                <a:lnTo>
                  <a:pt x="3595052" y="823518"/>
                </a:lnTo>
                <a:lnTo>
                  <a:pt x="3635730" y="801560"/>
                </a:lnTo>
                <a:lnTo>
                  <a:pt x="3672738" y="774484"/>
                </a:lnTo>
                <a:lnTo>
                  <a:pt x="3705644" y="742797"/>
                </a:lnTo>
                <a:lnTo>
                  <a:pt x="3734016" y="707021"/>
                </a:lnTo>
                <a:lnTo>
                  <a:pt x="3757409" y="667664"/>
                </a:lnTo>
                <a:lnTo>
                  <a:pt x="3775392" y="625259"/>
                </a:lnTo>
                <a:lnTo>
                  <a:pt x="3775392" y="482854"/>
                </a:lnTo>
                <a:close/>
              </a:path>
              <a:path w="5561965" h="854075">
                <a:moveTo>
                  <a:pt x="4248963" y="173786"/>
                </a:moveTo>
                <a:lnTo>
                  <a:pt x="3835971" y="173786"/>
                </a:lnTo>
                <a:lnTo>
                  <a:pt x="3835971" y="305866"/>
                </a:lnTo>
                <a:lnTo>
                  <a:pt x="3835971" y="448106"/>
                </a:lnTo>
                <a:lnTo>
                  <a:pt x="3835971" y="580186"/>
                </a:lnTo>
                <a:lnTo>
                  <a:pt x="3835971" y="721156"/>
                </a:lnTo>
                <a:lnTo>
                  <a:pt x="3835971" y="853236"/>
                </a:lnTo>
                <a:lnTo>
                  <a:pt x="4248963" y="853236"/>
                </a:lnTo>
                <a:lnTo>
                  <a:pt x="4248963" y="721156"/>
                </a:lnTo>
                <a:lnTo>
                  <a:pt x="3977602" y="721156"/>
                </a:lnTo>
                <a:lnTo>
                  <a:pt x="3977602" y="580186"/>
                </a:lnTo>
                <a:lnTo>
                  <a:pt x="4248963" y="580186"/>
                </a:lnTo>
                <a:lnTo>
                  <a:pt x="4248963" y="448106"/>
                </a:lnTo>
                <a:lnTo>
                  <a:pt x="3977602" y="448106"/>
                </a:lnTo>
                <a:lnTo>
                  <a:pt x="3977602" y="305866"/>
                </a:lnTo>
                <a:lnTo>
                  <a:pt x="4248963" y="305866"/>
                </a:lnTo>
                <a:lnTo>
                  <a:pt x="4248963" y="173786"/>
                </a:lnTo>
                <a:close/>
              </a:path>
              <a:path w="5561965" h="854075">
                <a:moveTo>
                  <a:pt x="4369232" y="2400"/>
                </a:moveTo>
                <a:lnTo>
                  <a:pt x="4337621" y="2400"/>
                </a:lnTo>
                <a:lnTo>
                  <a:pt x="4317911" y="59944"/>
                </a:lnTo>
                <a:lnTo>
                  <a:pt x="4317390" y="59944"/>
                </a:lnTo>
                <a:lnTo>
                  <a:pt x="4296778" y="2400"/>
                </a:lnTo>
                <a:lnTo>
                  <a:pt x="4265676" y="2400"/>
                </a:lnTo>
                <a:lnTo>
                  <a:pt x="4265676" y="92138"/>
                </a:lnTo>
                <a:lnTo>
                  <a:pt x="4286262" y="92138"/>
                </a:lnTo>
                <a:lnTo>
                  <a:pt x="4285742" y="28638"/>
                </a:lnTo>
                <a:lnTo>
                  <a:pt x="4286135" y="28638"/>
                </a:lnTo>
                <a:lnTo>
                  <a:pt x="4309021" y="92138"/>
                </a:lnTo>
                <a:lnTo>
                  <a:pt x="4324362" y="92138"/>
                </a:lnTo>
                <a:lnTo>
                  <a:pt x="4347883" y="28638"/>
                </a:lnTo>
                <a:lnTo>
                  <a:pt x="4348264" y="28638"/>
                </a:lnTo>
                <a:lnTo>
                  <a:pt x="4347756" y="92138"/>
                </a:lnTo>
                <a:lnTo>
                  <a:pt x="4369232" y="92138"/>
                </a:lnTo>
                <a:lnTo>
                  <a:pt x="4369232" y="2400"/>
                </a:lnTo>
                <a:close/>
              </a:path>
              <a:path w="5561965" h="854075">
                <a:moveTo>
                  <a:pt x="4464482" y="2400"/>
                </a:moveTo>
                <a:lnTo>
                  <a:pt x="4442612" y="2400"/>
                </a:lnTo>
                <a:lnTo>
                  <a:pt x="4442612" y="58978"/>
                </a:lnTo>
                <a:lnTo>
                  <a:pt x="4442320" y="61290"/>
                </a:lnTo>
                <a:lnTo>
                  <a:pt x="4428680" y="75031"/>
                </a:lnTo>
                <a:lnTo>
                  <a:pt x="4422546" y="75031"/>
                </a:lnTo>
                <a:lnTo>
                  <a:pt x="4408602" y="58978"/>
                </a:lnTo>
                <a:lnTo>
                  <a:pt x="4408602" y="2400"/>
                </a:lnTo>
                <a:lnTo>
                  <a:pt x="4386872" y="2400"/>
                </a:lnTo>
                <a:lnTo>
                  <a:pt x="4386872" y="63703"/>
                </a:lnTo>
                <a:lnTo>
                  <a:pt x="4387761" y="68630"/>
                </a:lnTo>
                <a:lnTo>
                  <a:pt x="4419511" y="94551"/>
                </a:lnTo>
                <a:lnTo>
                  <a:pt x="4431360" y="94551"/>
                </a:lnTo>
                <a:lnTo>
                  <a:pt x="4461726" y="73063"/>
                </a:lnTo>
                <a:lnTo>
                  <a:pt x="4463554" y="68630"/>
                </a:lnTo>
                <a:lnTo>
                  <a:pt x="4464482" y="63703"/>
                </a:lnTo>
                <a:lnTo>
                  <a:pt x="4464482" y="2400"/>
                </a:lnTo>
                <a:close/>
              </a:path>
              <a:path w="5561965" h="854075">
                <a:moveTo>
                  <a:pt x="4539145" y="73253"/>
                </a:moveTo>
                <a:lnTo>
                  <a:pt x="4504106" y="73253"/>
                </a:lnTo>
                <a:lnTo>
                  <a:pt x="4504106" y="2400"/>
                </a:lnTo>
                <a:lnTo>
                  <a:pt x="4482122" y="2400"/>
                </a:lnTo>
                <a:lnTo>
                  <a:pt x="4482122" y="92138"/>
                </a:lnTo>
                <a:lnTo>
                  <a:pt x="4539145" y="92138"/>
                </a:lnTo>
                <a:lnTo>
                  <a:pt x="4539145" y="73253"/>
                </a:lnTo>
                <a:close/>
              </a:path>
              <a:path w="5561965" h="854075">
                <a:moveTo>
                  <a:pt x="4603572" y="2413"/>
                </a:moveTo>
                <a:lnTo>
                  <a:pt x="4530572" y="2413"/>
                </a:lnTo>
                <a:lnTo>
                  <a:pt x="4530572" y="20916"/>
                </a:lnTo>
                <a:lnTo>
                  <a:pt x="4556150" y="20916"/>
                </a:lnTo>
                <a:lnTo>
                  <a:pt x="4556150" y="92151"/>
                </a:lnTo>
                <a:lnTo>
                  <a:pt x="4578007" y="92151"/>
                </a:lnTo>
                <a:lnTo>
                  <a:pt x="4578007" y="20916"/>
                </a:lnTo>
                <a:lnTo>
                  <a:pt x="4603572" y="20916"/>
                </a:lnTo>
                <a:lnTo>
                  <a:pt x="4603572" y="2413"/>
                </a:lnTo>
                <a:close/>
              </a:path>
              <a:path w="5561965" h="854075">
                <a:moveTo>
                  <a:pt x="4635538" y="2400"/>
                </a:moveTo>
                <a:lnTo>
                  <a:pt x="4613554" y="2400"/>
                </a:lnTo>
                <a:lnTo>
                  <a:pt x="4613554" y="92151"/>
                </a:lnTo>
                <a:lnTo>
                  <a:pt x="4635538" y="92151"/>
                </a:lnTo>
                <a:lnTo>
                  <a:pt x="4635538" y="2400"/>
                </a:lnTo>
                <a:close/>
              </a:path>
              <a:path w="5561965" h="854075">
                <a:moveTo>
                  <a:pt x="4738713" y="38569"/>
                </a:moveTo>
                <a:lnTo>
                  <a:pt x="4715954" y="7823"/>
                </a:lnTo>
                <a:lnTo>
                  <a:pt x="4715954" y="41948"/>
                </a:lnTo>
                <a:lnTo>
                  <a:pt x="4715954" y="52006"/>
                </a:lnTo>
                <a:lnTo>
                  <a:pt x="4689830" y="73380"/>
                </a:lnTo>
                <a:lnTo>
                  <a:pt x="4675556" y="73380"/>
                </a:lnTo>
                <a:lnTo>
                  <a:pt x="4675556" y="20904"/>
                </a:lnTo>
                <a:lnTo>
                  <a:pt x="4690173" y="20904"/>
                </a:lnTo>
                <a:lnTo>
                  <a:pt x="4715954" y="41948"/>
                </a:lnTo>
                <a:lnTo>
                  <a:pt x="4715954" y="7823"/>
                </a:lnTo>
                <a:lnTo>
                  <a:pt x="4712068" y="6096"/>
                </a:lnTo>
                <a:lnTo>
                  <a:pt x="4699635" y="3136"/>
                </a:lnTo>
                <a:lnTo>
                  <a:pt x="4693323" y="2400"/>
                </a:lnTo>
                <a:lnTo>
                  <a:pt x="4654194" y="2400"/>
                </a:lnTo>
                <a:lnTo>
                  <a:pt x="4654194" y="92138"/>
                </a:lnTo>
                <a:lnTo>
                  <a:pt x="4694174" y="92138"/>
                </a:lnTo>
                <a:lnTo>
                  <a:pt x="4731105" y="73380"/>
                </a:lnTo>
                <a:lnTo>
                  <a:pt x="4738713" y="54876"/>
                </a:lnTo>
                <a:lnTo>
                  <a:pt x="4738713" y="38569"/>
                </a:lnTo>
                <a:close/>
              </a:path>
              <a:path w="5561965" h="854075">
                <a:moveTo>
                  <a:pt x="4775149" y="2400"/>
                </a:moveTo>
                <a:lnTo>
                  <a:pt x="4753165" y="2400"/>
                </a:lnTo>
                <a:lnTo>
                  <a:pt x="4753165" y="92151"/>
                </a:lnTo>
                <a:lnTo>
                  <a:pt x="4775149" y="92151"/>
                </a:lnTo>
                <a:lnTo>
                  <a:pt x="4775149" y="2400"/>
                </a:lnTo>
                <a:close/>
              </a:path>
              <a:path w="5561965" h="854075">
                <a:moveTo>
                  <a:pt x="4823041" y="173786"/>
                </a:moveTo>
                <a:lnTo>
                  <a:pt x="4681410" y="173786"/>
                </a:lnTo>
                <a:lnTo>
                  <a:pt x="4681410" y="530313"/>
                </a:lnTo>
                <a:lnTo>
                  <a:pt x="4309516" y="173786"/>
                </a:lnTo>
                <a:lnTo>
                  <a:pt x="4309516" y="853516"/>
                </a:lnTo>
                <a:lnTo>
                  <a:pt x="4451134" y="853516"/>
                </a:lnTo>
                <a:lnTo>
                  <a:pt x="4451134" y="497992"/>
                </a:lnTo>
                <a:lnTo>
                  <a:pt x="4823041" y="853516"/>
                </a:lnTo>
                <a:lnTo>
                  <a:pt x="4823041" y="173786"/>
                </a:lnTo>
                <a:close/>
              </a:path>
              <a:path w="5561965" h="854075">
                <a:moveTo>
                  <a:pt x="4855565" y="11150"/>
                </a:moveTo>
                <a:lnTo>
                  <a:pt x="4851565" y="7531"/>
                </a:lnTo>
                <a:lnTo>
                  <a:pt x="4846891" y="4775"/>
                </a:lnTo>
                <a:lnTo>
                  <a:pt x="4836236" y="1054"/>
                </a:lnTo>
                <a:lnTo>
                  <a:pt x="4831016" y="127"/>
                </a:lnTo>
                <a:lnTo>
                  <a:pt x="4821644" y="127"/>
                </a:lnTo>
                <a:lnTo>
                  <a:pt x="4790872" y="23279"/>
                </a:lnTo>
                <a:lnTo>
                  <a:pt x="4790872" y="32321"/>
                </a:lnTo>
                <a:lnTo>
                  <a:pt x="4824349" y="57391"/>
                </a:lnTo>
                <a:lnTo>
                  <a:pt x="4826305" y="58280"/>
                </a:lnTo>
                <a:lnTo>
                  <a:pt x="4829454" y="60223"/>
                </a:lnTo>
                <a:lnTo>
                  <a:pt x="4830673" y="61302"/>
                </a:lnTo>
                <a:lnTo>
                  <a:pt x="4832388" y="63677"/>
                </a:lnTo>
                <a:lnTo>
                  <a:pt x="4832807" y="65112"/>
                </a:lnTo>
                <a:lnTo>
                  <a:pt x="4832807" y="68567"/>
                </a:lnTo>
                <a:lnTo>
                  <a:pt x="4821898" y="76555"/>
                </a:lnTo>
                <a:lnTo>
                  <a:pt x="4816703" y="76555"/>
                </a:lnTo>
                <a:lnTo>
                  <a:pt x="4813097" y="75653"/>
                </a:lnTo>
                <a:lnTo>
                  <a:pt x="4805858" y="72021"/>
                </a:lnTo>
                <a:lnTo>
                  <a:pt x="4802937" y="69761"/>
                </a:lnTo>
                <a:lnTo>
                  <a:pt x="4800714" y="67056"/>
                </a:lnTo>
                <a:lnTo>
                  <a:pt x="4786401" y="81495"/>
                </a:lnTo>
                <a:lnTo>
                  <a:pt x="4790402" y="85648"/>
                </a:lnTo>
                <a:lnTo>
                  <a:pt x="4795431" y="88836"/>
                </a:lnTo>
                <a:lnTo>
                  <a:pt x="4807534" y="93306"/>
                </a:lnTo>
                <a:lnTo>
                  <a:pt x="4813808" y="94424"/>
                </a:lnTo>
                <a:lnTo>
                  <a:pt x="4824704" y="94424"/>
                </a:lnTo>
                <a:lnTo>
                  <a:pt x="4854930" y="69672"/>
                </a:lnTo>
                <a:lnTo>
                  <a:pt x="4854930" y="60032"/>
                </a:lnTo>
                <a:lnTo>
                  <a:pt x="4824666" y="36842"/>
                </a:lnTo>
                <a:lnTo>
                  <a:pt x="4817872" y="34226"/>
                </a:lnTo>
                <a:lnTo>
                  <a:pt x="4815395" y="32702"/>
                </a:lnTo>
                <a:lnTo>
                  <a:pt x="4814468" y="31813"/>
                </a:lnTo>
                <a:lnTo>
                  <a:pt x="4813185" y="29781"/>
                </a:lnTo>
                <a:lnTo>
                  <a:pt x="4812868" y="28524"/>
                </a:lnTo>
                <a:lnTo>
                  <a:pt x="4812868" y="25222"/>
                </a:lnTo>
                <a:lnTo>
                  <a:pt x="4824069" y="17995"/>
                </a:lnTo>
                <a:lnTo>
                  <a:pt x="4828337" y="17995"/>
                </a:lnTo>
                <a:lnTo>
                  <a:pt x="4831258" y="18694"/>
                </a:lnTo>
                <a:lnTo>
                  <a:pt x="4837303" y="21488"/>
                </a:lnTo>
                <a:lnTo>
                  <a:pt x="4839754" y="23368"/>
                </a:lnTo>
                <a:lnTo>
                  <a:pt x="4841633" y="25730"/>
                </a:lnTo>
                <a:lnTo>
                  <a:pt x="4855565" y="11150"/>
                </a:lnTo>
                <a:close/>
              </a:path>
              <a:path w="5561965" h="854075">
                <a:moveTo>
                  <a:pt x="4949025" y="79730"/>
                </a:moveTo>
                <a:lnTo>
                  <a:pt x="4933797" y="65532"/>
                </a:lnTo>
                <a:lnTo>
                  <a:pt x="4931842" y="68237"/>
                </a:lnTo>
                <a:lnTo>
                  <a:pt x="4929251" y="70434"/>
                </a:lnTo>
                <a:lnTo>
                  <a:pt x="4922761" y="73812"/>
                </a:lnTo>
                <a:lnTo>
                  <a:pt x="4918976" y="74663"/>
                </a:lnTo>
                <a:lnTo>
                  <a:pt x="4910874" y="74663"/>
                </a:lnTo>
                <a:lnTo>
                  <a:pt x="4888928" y="51206"/>
                </a:lnTo>
                <a:lnTo>
                  <a:pt x="4888928" y="43180"/>
                </a:lnTo>
                <a:lnTo>
                  <a:pt x="4911179" y="19646"/>
                </a:lnTo>
                <a:lnTo>
                  <a:pt x="4918507" y="19646"/>
                </a:lnTo>
                <a:lnTo>
                  <a:pt x="4921910" y="20320"/>
                </a:lnTo>
                <a:lnTo>
                  <a:pt x="4928565" y="23025"/>
                </a:lnTo>
                <a:lnTo>
                  <a:pt x="4931245" y="25095"/>
                </a:lnTo>
                <a:lnTo>
                  <a:pt x="4933289" y="27889"/>
                </a:lnTo>
                <a:lnTo>
                  <a:pt x="4948123" y="13182"/>
                </a:lnTo>
                <a:lnTo>
                  <a:pt x="4944288" y="8877"/>
                </a:lnTo>
                <a:lnTo>
                  <a:pt x="4939284" y="5600"/>
                </a:lnTo>
                <a:lnTo>
                  <a:pt x="4926914" y="1117"/>
                </a:lnTo>
                <a:lnTo>
                  <a:pt x="4920640" y="0"/>
                </a:lnTo>
                <a:lnTo>
                  <a:pt x="4907343" y="0"/>
                </a:lnTo>
                <a:lnTo>
                  <a:pt x="4871440" y="21805"/>
                </a:lnTo>
                <a:lnTo>
                  <a:pt x="4865154" y="39966"/>
                </a:lnTo>
                <a:lnTo>
                  <a:pt x="4865154" y="54165"/>
                </a:lnTo>
                <a:lnTo>
                  <a:pt x="4888560" y="88849"/>
                </a:lnTo>
                <a:lnTo>
                  <a:pt x="4906873" y="94551"/>
                </a:lnTo>
                <a:lnTo>
                  <a:pt x="4921529" y="94551"/>
                </a:lnTo>
                <a:lnTo>
                  <a:pt x="4928311" y="93230"/>
                </a:lnTo>
                <a:lnTo>
                  <a:pt x="4934191" y="90563"/>
                </a:lnTo>
                <a:lnTo>
                  <a:pt x="4940071" y="87896"/>
                </a:lnTo>
                <a:lnTo>
                  <a:pt x="4945011" y="84289"/>
                </a:lnTo>
                <a:lnTo>
                  <a:pt x="4949025" y="79730"/>
                </a:lnTo>
                <a:close/>
              </a:path>
              <a:path w="5561965" h="854075">
                <a:moveTo>
                  <a:pt x="4980343" y="2400"/>
                </a:moveTo>
                <a:lnTo>
                  <a:pt x="4958359" y="2400"/>
                </a:lnTo>
                <a:lnTo>
                  <a:pt x="4958359" y="92151"/>
                </a:lnTo>
                <a:lnTo>
                  <a:pt x="4980343" y="92151"/>
                </a:lnTo>
                <a:lnTo>
                  <a:pt x="4980343" y="2400"/>
                </a:lnTo>
                <a:close/>
              </a:path>
              <a:path w="5561965" h="854075">
                <a:moveTo>
                  <a:pt x="5067655" y="24879"/>
                </a:moveTo>
                <a:lnTo>
                  <a:pt x="5045799" y="3797"/>
                </a:lnTo>
                <a:lnTo>
                  <a:pt x="5045799" y="28054"/>
                </a:lnTo>
                <a:lnTo>
                  <a:pt x="5045799" y="32270"/>
                </a:lnTo>
                <a:lnTo>
                  <a:pt x="5032121" y="41059"/>
                </a:lnTo>
                <a:lnTo>
                  <a:pt x="5020869" y="41059"/>
                </a:lnTo>
                <a:lnTo>
                  <a:pt x="5020869" y="19900"/>
                </a:lnTo>
                <a:lnTo>
                  <a:pt x="5032413" y="19900"/>
                </a:lnTo>
                <a:lnTo>
                  <a:pt x="5045799" y="28054"/>
                </a:lnTo>
                <a:lnTo>
                  <a:pt x="5045799" y="3797"/>
                </a:lnTo>
                <a:lnTo>
                  <a:pt x="5041811" y="2895"/>
                </a:lnTo>
                <a:lnTo>
                  <a:pt x="5037188" y="2400"/>
                </a:lnTo>
                <a:lnTo>
                  <a:pt x="4998999" y="2400"/>
                </a:lnTo>
                <a:lnTo>
                  <a:pt x="4998999" y="92138"/>
                </a:lnTo>
                <a:lnTo>
                  <a:pt x="5020869" y="92138"/>
                </a:lnTo>
                <a:lnTo>
                  <a:pt x="5020869" y="58305"/>
                </a:lnTo>
                <a:lnTo>
                  <a:pt x="5036413" y="58305"/>
                </a:lnTo>
                <a:lnTo>
                  <a:pt x="5065928" y="41059"/>
                </a:lnTo>
                <a:lnTo>
                  <a:pt x="5066677" y="39687"/>
                </a:lnTo>
                <a:lnTo>
                  <a:pt x="5067655" y="35280"/>
                </a:lnTo>
                <a:lnTo>
                  <a:pt x="5067655" y="24879"/>
                </a:lnTo>
                <a:close/>
              </a:path>
              <a:path w="5561965" h="854075">
                <a:moveTo>
                  <a:pt x="5137848" y="73253"/>
                </a:moveTo>
                <a:lnTo>
                  <a:pt x="5102809" y="73253"/>
                </a:lnTo>
                <a:lnTo>
                  <a:pt x="5102809" y="2400"/>
                </a:lnTo>
                <a:lnTo>
                  <a:pt x="5080825" y="2400"/>
                </a:lnTo>
                <a:lnTo>
                  <a:pt x="5080825" y="92138"/>
                </a:lnTo>
                <a:lnTo>
                  <a:pt x="5137848" y="92138"/>
                </a:lnTo>
                <a:lnTo>
                  <a:pt x="5137848" y="73253"/>
                </a:lnTo>
                <a:close/>
              </a:path>
              <a:path w="5561965" h="854075">
                <a:moveTo>
                  <a:pt x="5170068" y="2400"/>
                </a:moveTo>
                <a:lnTo>
                  <a:pt x="5148084" y="2400"/>
                </a:lnTo>
                <a:lnTo>
                  <a:pt x="5148084" y="92151"/>
                </a:lnTo>
                <a:lnTo>
                  <a:pt x="5170068" y="92151"/>
                </a:lnTo>
                <a:lnTo>
                  <a:pt x="5170068" y="2400"/>
                </a:lnTo>
                <a:close/>
              </a:path>
              <a:path w="5561965" h="854075">
                <a:moveTo>
                  <a:pt x="5271071" y="2400"/>
                </a:moveTo>
                <a:lnTo>
                  <a:pt x="5249850" y="2400"/>
                </a:lnTo>
                <a:lnTo>
                  <a:pt x="5250358" y="60960"/>
                </a:lnTo>
                <a:lnTo>
                  <a:pt x="5249977" y="60960"/>
                </a:lnTo>
                <a:lnTo>
                  <a:pt x="5213667" y="2400"/>
                </a:lnTo>
                <a:lnTo>
                  <a:pt x="5188737" y="2400"/>
                </a:lnTo>
                <a:lnTo>
                  <a:pt x="5188737" y="92138"/>
                </a:lnTo>
                <a:lnTo>
                  <a:pt x="5209959" y="92138"/>
                </a:lnTo>
                <a:lnTo>
                  <a:pt x="5209451" y="33464"/>
                </a:lnTo>
                <a:lnTo>
                  <a:pt x="5209832" y="33464"/>
                </a:lnTo>
                <a:lnTo>
                  <a:pt x="5246268" y="92138"/>
                </a:lnTo>
                <a:lnTo>
                  <a:pt x="5271071" y="92138"/>
                </a:lnTo>
                <a:lnTo>
                  <a:pt x="5271071" y="2400"/>
                </a:lnTo>
                <a:close/>
              </a:path>
              <a:path w="5561965" h="854075">
                <a:moveTo>
                  <a:pt x="5375389" y="92151"/>
                </a:moveTo>
                <a:lnTo>
                  <a:pt x="5368010" y="74523"/>
                </a:lnTo>
                <a:lnTo>
                  <a:pt x="5360733" y="57162"/>
                </a:lnTo>
                <a:lnTo>
                  <a:pt x="5347843" y="26365"/>
                </a:lnTo>
                <a:lnTo>
                  <a:pt x="5338064" y="3022"/>
                </a:lnTo>
                <a:lnTo>
                  <a:pt x="5338064" y="57162"/>
                </a:lnTo>
                <a:lnTo>
                  <a:pt x="5315305" y="57162"/>
                </a:lnTo>
                <a:lnTo>
                  <a:pt x="5326812" y="26365"/>
                </a:lnTo>
                <a:lnTo>
                  <a:pt x="5338064" y="57162"/>
                </a:lnTo>
                <a:lnTo>
                  <a:pt x="5338064" y="3022"/>
                </a:lnTo>
                <a:lnTo>
                  <a:pt x="5337810" y="2413"/>
                </a:lnTo>
                <a:lnTo>
                  <a:pt x="5316575" y="2413"/>
                </a:lnTo>
                <a:lnTo>
                  <a:pt x="5278602" y="92151"/>
                </a:lnTo>
                <a:lnTo>
                  <a:pt x="5302389" y="92151"/>
                </a:lnTo>
                <a:lnTo>
                  <a:pt x="5309032" y="74523"/>
                </a:lnTo>
                <a:lnTo>
                  <a:pt x="5344071" y="74523"/>
                </a:lnTo>
                <a:lnTo>
                  <a:pt x="5351094" y="92151"/>
                </a:lnTo>
                <a:lnTo>
                  <a:pt x="5375389" y="92151"/>
                </a:lnTo>
                <a:close/>
              </a:path>
              <a:path w="5561965" h="854075">
                <a:moveTo>
                  <a:pt x="5456961" y="92138"/>
                </a:moveTo>
                <a:lnTo>
                  <a:pt x="5435016" y="56527"/>
                </a:lnTo>
                <a:lnTo>
                  <a:pt x="5433301" y="53733"/>
                </a:lnTo>
                <a:lnTo>
                  <a:pt x="5439194" y="51968"/>
                </a:lnTo>
                <a:lnTo>
                  <a:pt x="5443791" y="49009"/>
                </a:lnTo>
                <a:lnTo>
                  <a:pt x="5450383" y="40805"/>
                </a:lnTo>
                <a:lnTo>
                  <a:pt x="5450459" y="40665"/>
                </a:lnTo>
                <a:lnTo>
                  <a:pt x="5452097" y="35610"/>
                </a:lnTo>
                <a:lnTo>
                  <a:pt x="5452097" y="24371"/>
                </a:lnTo>
                <a:lnTo>
                  <a:pt x="5451119" y="20066"/>
                </a:lnTo>
                <a:lnTo>
                  <a:pt x="5451018" y="19900"/>
                </a:lnTo>
                <a:lnTo>
                  <a:pt x="5447195" y="13131"/>
                </a:lnTo>
                <a:lnTo>
                  <a:pt x="5444579" y="10350"/>
                </a:lnTo>
                <a:lnTo>
                  <a:pt x="5438013" y="6121"/>
                </a:lnTo>
                <a:lnTo>
                  <a:pt x="5434304" y="4622"/>
                </a:lnTo>
                <a:lnTo>
                  <a:pt x="5430494" y="3810"/>
                </a:lnTo>
                <a:lnTo>
                  <a:pt x="5430494" y="27800"/>
                </a:lnTo>
                <a:lnTo>
                  <a:pt x="5430494" y="32194"/>
                </a:lnTo>
                <a:lnTo>
                  <a:pt x="5416359" y="40805"/>
                </a:lnTo>
                <a:lnTo>
                  <a:pt x="5404155" y="40805"/>
                </a:lnTo>
                <a:lnTo>
                  <a:pt x="5404155" y="19900"/>
                </a:lnTo>
                <a:lnTo>
                  <a:pt x="5417477" y="19900"/>
                </a:lnTo>
                <a:lnTo>
                  <a:pt x="5419166" y="20015"/>
                </a:lnTo>
                <a:lnTo>
                  <a:pt x="5420919" y="20281"/>
                </a:lnTo>
                <a:lnTo>
                  <a:pt x="5422684" y="20523"/>
                </a:lnTo>
                <a:lnTo>
                  <a:pt x="5430494" y="27800"/>
                </a:lnTo>
                <a:lnTo>
                  <a:pt x="5430494" y="3810"/>
                </a:lnTo>
                <a:lnTo>
                  <a:pt x="5426037" y="2844"/>
                </a:lnTo>
                <a:lnTo>
                  <a:pt x="5421795" y="2400"/>
                </a:lnTo>
                <a:lnTo>
                  <a:pt x="5382933" y="2400"/>
                </a:lnTo>
                <a:lnTo>
                  <a:pt x="5382933" y="92138"/>
                </a:lnTo>
                <a:lnTo>
                  <a:pt x="5404294" y="92138"/>
                </a:lnTo>
                <a:lnTo>
                  <a:pt x="5404294" y="56527"/>
                </a:lnTo>
                <a:lnTo>
                  <a:pt x="5411736" y="56527"/>
                </a:lnTo>
                <a:lnTo>
                  <a:pt x="5431396" y="92138"/>
                </a:lnTo>
                <a:lnTo>
                  <a:pt x="5456961" y="92138"/>
                </a:lnTo>
                <a:close/>
              </a:path>
              <a:path w="5561965" h="854075">
                <a:moveTo>
                  <a:pt x="5561469" y="514159"/>
                </a:moveTo>
                <a:lnTo>
                  <a:pt x="5558421" y="468845"/>
                </a:lnTo>
                <a:lnTo>
                  <a:pt x="5549544" y="425119"/>
                </a:lnTo>
                <a:lnTo>
                  <a:pt x="5535193" y="383425"/>
                </a:lnTo>
                <a:lnTo>
                  <a:pt x="5515749" y="344208"/>
                </a:lnTo>
                <a:lnTo>
                  <a:pt x="5491594" y="307936"/>
                </a:lnTo>
                <a:lnTo>
                  <a:pt x="5489994" y="306095"/>
                </a:lnTo>
                <a:lnTo>
                  <a:pt x="5463095" y="275031"/>
                </a:lnTo>
                <a:lnTo>
                  <a:pt x="5430634" y="245973"/>
                </a:lnTo>
                <a:lnTo>
                  <a:pt x="5419839" y="238556"/>
                </a:lnTo>
                <a:lnTo>
                  <a:pt x="5419839" y="514159"/>
                </a:lnTo>
                <a:lnTo>
                  <a:pt x="5414505" y="562838"/>
                </a:lnTo>
                <a:lnTo>
                  <a:pt x="5399341" y="606882"/>
                </a:lnTo>
                <a:lnTo>
                  <a:pt x="5375681" y="645261"/>
                </a:lnTo>
                <a:lnTo>
                  <a:pt x="5344807" y="676922"/>
                </a:lnTo>
                <a:lnTo>
                  <a:pt x="5308028" y="700824"/>
                </a:lnTo>
                <a:lnTo>
                  <a:pt x="5266664" y="715937"/>
                </a:lnTo>
                <a:lnTo>
                  <a:pt x="5221998" y="721207"/>
                </a:lnTo>
                <a:lnTo>
                  <a:pt x="5177739" y="715937"/>
                </a:lnTo>
                <a:lnTo>
                  <a:pt x="5136667" y="700824"/>
                </a:lnTo>
                <a:lnTo>
                  <a:pt x="5100078" y="676922"/>
                </a:lnTo>
                <a:lnTo>
                  <a:pt x="5069319" y="645261"/>
                </a:lnTo>
                <a:lnTo>
                  <a:pt x="5045710" y="606882"/>
                </a:lnTo>
                <a:lnTo>
                  <a:pt x="5030584" y="562838"/>
                </a:lnTo>
                <a:lnTo>
                  <a:pt x="5025237" y="514159"/>
                </a:lnTo>
                <a:lnTo>
                  <a:pt x="5030584" y="465099"/>
                </a:lnTo>
                <a:lnTo>
                  <a:pt x="5045710" y="420789"/>
                </a:lnTo>
                <a:lnTo>
                  <a:pt x="5069319" y="382231"/>
                </a:lnTo>
                <a:lnTo>
                  <a:pt x="5100078" y="350456"/>
                </a:lnTo>
                <a:lnTo>
                  <a:pt x="5136667" y="326491"/>
                </a:lnTo>
                <a:lnTo>
                  <a:pt x="5177739" y="311365"/>
                </a:lnTo>
                <a:lnTo>
                  <a:pt x="5221998" y="306095"/>
                </a:lnTo>
                <a:lnTo>
                  <a:pt x="5266664" y="311365"/>
                </a:lnTo>
                <a:lnTo>
                  <a:pt x="5308028" y="326491"/>
                </a:lnTo>
                <a:lnTo>
                  <a:pt x="5344807" y="350456"/>
                </a:lnTo>
                <a:lnTo>
                  <a:pt x="5375681" y="382231"/>
                </a:lnTo>
                <a:lnTo>
                  <a:pt x="5399341" y="420789"/>
                </a:lnTo>
                <a:lnTo>
                  <a:pt x="5414505" y="465099"/>
                </a:lnTo>
                <a:lnTo>
                  <a:pt x="5419839" y="514159"/>
                </a:lnTo>
                <a:lnTo>
                  <a:pt x="5419839" y="238556"/>
                </a:lnTo>
                <a:lnTo>
                  <a:pt x="5355323" y="201117"/>
                </a:lnTo>
                <a:lnTo>
                  <a:pt x="5313223" y="186232"/>
                </a:lnTo>
                <a:lnTo>
                  <a:pt x="5268658" y="176974"/>
                </a:lnTo>
                <a:lnTo>
                  <a:pt x="5221998" y="173786"/>
                </a:lnTo>
                <a:lnTo>
                  <a:pt x="5175605" y="176974"/>
                </a:lnTo>
                <a:lnTo>
                  <a:pt x="5131244" y="186232"/>
                </a:lnTo>
                <a:lnTo>
                  <a:pt x="5089309" y="201117"/>
                </a:lnTo>
                <a:lnTo>
                  <a:pt x="5050180" y="221183"/>
                </a:lnTo>
                <a:lnTo>
                  <a:pt x="5014239" y="245973"/>
                </a:lnTo>
                <a:lnTo>
                  <a:pt x="4981854" y="275031"/>
                </a:lnTo>
                <a:lnTo>
                  <a:pt x="4953419" y="307936"/>
                </a:lnTo>
                <a:lnTo>
                  <a:pt x="4929302" y="344208"/>
                </a:lnTo>
                <a:lnTo>
                  <a:pt x="4909883" y="383425"/>
                </a:lnTo>
                <a:lnTo>
                  <a:pt x="4895532" y="425119"/>
                </a:lnTo>
                <a:lnTo>
                  <a:pt x="4886655" y="468845"/>
                </a:lnTo>
                <a:lnTo>
                  <a:pt x="4883607" y="514159"/>
                </a:lnTo>
                <a:lnTo>
                  <a:pt x="4886655" y="559447"/>
                </a:lnTo>
                <a:lnTo>
                  <a:pt x="4895532" y="603123"/>
                </a:lnTo>
                <a:lnTo>
                  <a:pt x="4909883" y="644728"/>
                </a:lnTo>
                <a:lnTo>
                  <a:pt x="4929302" y="683844"/>
                </a:lnTo>
                <a:lnTo>
                  <a:pt x="4953419" y="720001"/>
                </a:lnTo>
                <a:lnTo>
                  <a:pt x="4981854" y="752767"/>
                </a:lnTo>
                <a:lnTo>
                  <a:pt x="5014239" y="781723"/>
                </a:lnTo>
                <a:lnTo>
                  <a:pt x="5050180" y="806386"/>
                </a:lnTo>
                <a:lnTo>
                  <a:pt x="5089309" y="826350"/>
                </a:lnTo>
                <a:lnTo>
                  <a:pt x="5131244" y="841146"/>
                </a:lnTo>
                <a:lnTo>
                  <a:pt x="5175605" y="850353"/>
                </a:lnTo>
                <a:lnTo>
                  <a:pt x="5221998" y="853528"/>
                </a:lnTo>
                <a:lnTo>
                  <a:pt x="5268658" y="850353"/>
                </a:lnTo>
                <a:lnTo>
                  <a:pt x="5313223" y="841146"/>
                </a:lnTo>
                <a:lnTo>
                  <a:pt x="5355323" y="826350"/>
                </a:lnTo>
                <a:lnTo>
                  <a:pt x="5394579" y="806386"/>
                </a:lnTo>
                <a:lnTo>
                  <a:pt x="5430634" y="781723"/>
                </a:lnTo>
                <a:lnTo>
                  <a:pt x="5463095" y="752767"/>
                </a:lnTo>
                <a:lnTo>
                  <a:pt x="5490540" y="721207"/>
                </a:lnTo>
                <a:lnTo>
                  <a:pt x="5491594" y="720001"/>
                </a:lnTo>
                <a:lnTo>
                  <a:pt x="5515749" y="683844"/>
                </a:lnTo>
                <a:lnTo>
                  <a:pt x="5535193" y="644728"/>
                </a:lnTo>
                <a:lnTo>
                  <a:pt x="5549544" y="603123"/>
                </a:lnTo>
                <a:lnTo>
                  <a:pt x="5558421" y="559447"/>
                </a:lnTo>
                <a:lnTo>
                  <a:pt x="5561469" y="514159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356228" y="5337603"/>
            <a:ext cx="29698712" cy="1386687"/>
          </a:xfrm>
          <a:custGeom>
            <a:avLst/>
            <a:gdLst/>
            <a:ahLst/>
            <a:cxnLst/>
            <a:rect l="l" t="t" r="r" b="b"/>
            <a:pathLst>
              <a:path w="9895205" h="462280">
                <a:moveTo>
                  <a:pt x="9664331" y="0"/>
                </a:moveTo>
                <a:lnTo>
                  <a:pt x="230835" y="0"/>
                </a:lnTo>
                <a:lnTo>
                  <a:pt x="184315" y="4689"/>
                </a:lnTo>
                <a:lnTo>
                  <a:pt x="140985" y="18140"/>
                </a:lnTo>
                <a:lnTo>
                  <a:pt x="101774" y="39424"/>
                </a:lnTo>
                <a:lnTo>
                  <a:pt x="67611" y="67611"/>
                </a:lnTo>
                <a:lnTo>
                  <a:pt x="39424" y="101774"/>
                </a:lnTo>
                <a:lnTo>
                  <a:pt x="18140" y="140985"/>
                </a:lnTo>
                <a:lnTo>
                  <a:pt x="4689" y="184315"/>
                </a:lnTo>
                <a:lnTo>
                  <a:pt x="0" y="230835"/>
                </a:lnTo>
                <a:lnTo>
                  <a:pt x="4689" y="277355"/>
                </a:lnTo>
                <a:lnTo>
                  <a:pt x="18140" y="320684"/>
                </a:lnTo>
                <a:lnTo>
                  <a:pt x="39424" y="359895"/>
                </a:lnTo>
                <a:lnTo>
                  <a:pt x="67611" y="394058"/>
                </a:lnTo>
                <a:lnTo>
                  <a:pt x="101774" y="422246"/>
                </a:lnTo>
                <a:lnTo>
                  <a:pt x="140985" y="443529"/>
                </a:lnTo>
                <a:lnTo>
                  <a:pt x="184315" y="456980"/>
                </a:lnTo>
                <a:lnTo>
                  <a:pt x="230835" y="461670"/>
                </a:lnTo>
                <a:lnTo>
                  <a:pt x="9664331" y="461670"/>
                </a:lnTo>
                <a:lnTo>
                  <a:pt x="9710851" y="456980"/>
                </a:lnTo>
                <a:lnTo>
                  <a:pt x="9754181" y="443529"/>
                </a:lnTo>
                <a:lnTo>
                  <a:pt x="9793392" y="422246"/>
                </a:lnTo>
                <a:lnTo>
                  <a:pt x="9827555" y="394058"/>
                </a:lnTo>
                <a:lnTo>
                  <a:pt x="9855742" y="359895"/>
                </a:lnTo>
                <a:lnTo>
                  <a:pt x="9877026" y="320684"/>
                </a:lnTo>
                <a:lnTo>
                  <a:pt x="9890476" y="277355"/>
                </a:lnTo>
                <a:lnTo>
                  <a:pt x="9895166" y="230835"/>
                </a:lnTo>
                <a:lnTo>
                  <a:pt x="9890476" y="184315"/>
                </a:lnTo>
                <a:lnTo>
                  <a:pt x="9877026" y="140985"/>
                </a:lnTo>
                <a:lnTo>
                  <a:pt x="9855742" y="101774"/>
                </a:lnTo>
                <a:lnTo>
                  <a:pt x="9827555" y="67611"/>
                </a:lnTo>
                <a:lnTo>
                  <a:pt x="9793392" y="39424"/>
                </a:lnTo>
                <a:lnTo>
                  <a:pt x="9754181" y="18140"/>
                </a:lnTo>
                <a:lnTo>
                  <a:pt x="9710851" y="4689"/>
                </a:lnTo>
                <a:lnTo>
                  <a:pt x="9664331" y="0"/>
                </a:lnTo>
                <a:close/>
              </a:path>
            </a:pathLst>
          </a:custGeom>
          <a:solidFill>
            <a:srgbClr val="A882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2283158" y="10504569"/>
            <a:ext cx="27787154" cy="6720099"/>
          </a:xfrm>
          <a:custGeom>
            <a:avLst/>
            <a:gdLst/>
            <a:ahLst/>
            <a:cxnLst/>
            <a:rect l="l" t="t" r="r" b="b"/>
            <a:pathLst>
              <a:path w="9258300" h="2240279">
                <a:moveTo>
                  <a:pt x="9258084" y="2066886"/>
                </a:moveTo>
                <a:lnTo>
                  <a:pt x="9251912" y="2020938"/>
                </a:lnTo>
                <a:lnTo>
                  <a:pt x="9234487" y="1979650"/>
                </a:lnTo>
                <a:lnTo>
                  <a:pt x="9207462" y="1944662"/>
                </a:lnTo>
                <a:lnTo>
                  <a:pt x="9172486" y="1917636"/>
                </a:lnTo>
                <a:lnTo>
                  <a:pt x="9131198" y="1900212"/>
                </a:lnTo>
                <a:lnTo>
                  <a:pt x="9085237" y="1894039"/>
                </a:lnTo>
                <a:lnTo>
                  <a:pt x="172847" y="1894039"/>
                </a:lnTo>
                <a:lnTo>
                  <a:pt x="126911" y="1900212"/>
                </a:lnTo>
                <a:lnTo>
                  <a:pt x="85610" y="1917636"/>
                </a:lnTo>
                <a:lnTo>
                  <a:pt x="50634" y="1944662"/>
                </a:lnTo>
                <a:lnTo>
                  <a:pt x="23609" y="1979650"/>
                </a:lnTo>
                <a:lnTo>
                  <a:pt x="6184" y="2020938"/>
                </a:lnTo>
                <a:lnTo>
                  <a:pt x="0" y="2066886"/>
                </a:lnTo>
                <a:lnTo>
                  <a:pt x="6184" y="2112848"/>
                </a:lnTo>
                <a:lnTo>
                  <a:pt x="23609" y="2154136"/>
                </a:lnTo>
                <a:lnTo>
                  <a:pt x="50634" y="2189111"/>
                </a:lnTo>
                <a:lnTo>
                  <a:pt x="85610" y="2216137"/>
                </a:lnTo>
                <a:lnTo>
                  <a:pt x="126911" y="2233561"/>
                </a:lnTo>
                <a:lnTo>
                  <a:pt x="172847" y="2239734"/>
                </a:lnTo>
                <a:lnTo>
                  <a:pt x="9085237" y="2239734"/>
                </a:lnTo>
                <a:lnTo>
                  <a:pt x="9131198" y="2233561"/>
                </a:lnTo>
                <a:lnTo>
                  <a:pt x="9172486" y="2216137"/>
                </a:lnTo>
                <a:lnTo>
                  <a:pt x="9207462" y="2189111"/>
                </a:lnTo>
                <a:lnTo>
                  <a:pt x="9234487" y="2154136"/>
                </a:lnTo>
                <a:lnTo>
                  <a:pt x="9251912" y="2112848"/>
                </a:lnTo>
                <a:lnTo>
                  <a:pt x="9258084" y="2066886"/>
                </a:lnTo>
                <a:close/>
              </a:path>
              <a:path w="9258300" h="2240279">
                <a:moveTo>
                  <a:pt x="9258084" y="172847"/>
                </a:moveTo>
                <a:lnTo>
                  <a:pt x="9251912" y="126898"/>
                </a:lnTo>
                <a:lnTo>
                  <a:pt x="9234487" y="85610"/>
                </a:lnTo>
                <a:lnTo>
                  <a:pt x="9207462" y="50622"/>
                </a:lnTo>
                <a:lnTo>
                  <a:pt x="9172486" y="23596"/>
                </a:lnTo>
                <a:lnTo>
                  <a:pt x="9131198" y="6172"/>
                </a:lnTo>
                <a:lnTo>
                  <a:pt x="9085237" y="0"/>
                </a:lnTo>
                <a:lnTo>
                  <a:pt x="172847" y="0"/>
                </a:lnTo>
                <a:lnTo>
                  <a:pt x="126911" y="6172"/>
                </a:lnTo>
                <a:lnTo>
                  <a:pt x="85610" y="23596"/>
                </a:lnTo>
                <a:lnTo>
                  <a:pt x="50634" y="50622"/>
                </a:lnTo>
                <a:lnTo>
                  <a:pt x="23609" y="85610"/>
                </a:lnTo>
                <a:lnTo>
                  <a:pt x="6184" y="126898"/>
                </a:lnTo>
                <a:lnTo>
                  <a:pt x="0" y="172847"/>
                </a:lnTo>
                <a:lnTo>
                  <a:pt x="6184" y="218808"/>
                </a:lnTo>
                <a:lnTo>
                  <a:pt x="23609" y="260096"/>
                </a:lnTo>
                <a:lnTo>
                  <a:pt x="50634" y="295071"/>
                </a:lnTo>
                <a:lnTo>
                  <a:pt x="85610" y="322097"/>
                </a:lnTo>
                <a:lnTo>
                  <a:pt x="126911" y="339521"/>
                </a:lnTo>
                <a:lnTo>
                  <a:pt x="172847" y="345694"/>
                </a:lnTo>
                <a:lnTo>
                  <a:pt x="9085237" y="345694"/>
                </a:lnTo>
                <a:lnTo>
                  <a:pt x="9131198" y="339521"/>
                </a:lnTo>
                <a:lnTo>
                  <a:pt x="9172486" y="322097"/>
                </a:lnTo>
                <a:lnTo>
                  <a:pt x="9207462" y="295071"/>
                </a:lnTo>
                <a:lnTo>
                  <a:pt x="9234487" y="260096"/>
                </a:lnTo>
                <a:lnTo>
                  <a:pt x="9251912" y="218808"/>
                </a:lnTo>
                <a:lnTo>
                  <a:pt x="9258084" y="172847"/>
                </a:lnTo>
                <a:close/>
              </a:path>
            </a:pathLst>
          </a:custGeom>
          <a:solidFill>
            <a:srgbClr val="C9B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7832A014-AB71-1322-1589-D148A0561EDA}"/>
              </a:ext>
            </a:extLst>
          </p:cNvPr>
          <p:cNvSpPr txBox="1"/>
          <p:nvPr userDrawn="1"/>
        </p:nvSpPr>
        <p:spPr>
          <a:xfrm>
            <a:off x="2720407" y="16220180"/>
            <a:ext cx="2898783" cy="877030"/>
          </a:xfrm>
          <a:prstGeom prst="rect">
            <a:avLst/>
          </a:prstGeom>
        </p:spPr>
        <p:txBody>
          <a:bodyPr vert="horz" wrap="square" lIns="0" tIns="45715" rIns="0" bIns="0" rtlCol="0">
            <a:spAutoFit/>
          </a:bodyPr>
          <a:lstStyle/>
          <a:p>
            <a:pPr marL="38096">
              <a:lnSpc>
                <a:spcPct val="100000"/>
              </a:lnSpc>
              <a:spcBef>
                <a:spcPts val="360"/>
              </a:spcBef>
            </a:pPr>
            <a:r>
              <a:rPr sz="5399" b="1" spc="-30" dirty="0">
                <a:solidFill>
                  <a:srgbClr val="4C180F"/>
                </a:solidFill>
                <a:latin typeface="Roboto"/>
                <a:cs typeface="Roboto"/>
              </a:rPr>
              <a:t>Métodos</a:t>
            </a:r>
            <a:endParaRPr sz="5399" dirty="0">
              <a:latin typeface="Roboto"/>
              <a:cs typeface="Roboto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4AA925A3-93E0-7FE9-0E28-EA919CDB4CCF}"/>
              </a:ext>
            </a:extLst>
          </p:cNvPr>
          <p:cNvSpPr/>
          <p:nvPr/>
        </p:nvSpPr>
        <p:spPr>
          <a:xfrm>
            <a:off x="2283191" y="26412748"/>
            <a:ext cx="27787154" cy="1038111"/>
          </a:xfrm>
          <a:custGeom>
            <a:avLst/>
            <a:gdLst/>
            <a:ahLst/>
            <a:cxnLst/>
            <a:rect l="l" t="t" r="r" b="b"/>
            <a:pathLst>
              <a:path w="9258300" h="346075">
                <a:moveTo>
                  <a:pt x="9085237" y="0"/>
                </a:moveTo>
                <a:lnTo>
                  <a:pt x="172847" y="0"/>
                </a:lnTo>
                <a:lnTo>
                  <a:pt x="126900" y="6173"/>
                </a:lnTo>
                <a:lnTo>
                  <a:pt x="85611" y="23597"/>
                </a:lnTo>
                <a:lnTo>
                  <a:pt x="50628" y="50623"/>
                </a:lnTo>
                <a:lnTo>
                  <a:pt x="23600" y="85605"/>
                </a:lnTo>
                <a:lnTo>
                  <a:pt x="6174" y="126895"/>
                </a:lnTo>
                <a:lnTo>
                  <a:pt x="0" y="172846"/>
                </a:lnTo>
                <a:lnTo>
                  <a:pt x="6174" y="218798"/>
                </a:lnTo>
                <a:lnTo>
                  <a:pt x="23600" y="260088"/>
                </a:lnTo>
                <a:lnTo>
                  <a:pt x="50628" y="295070"/>
                </a:lnTo>
                <a:lnTo>
                  <a:pt x="85611" y="322096"/>
                </a:lnTo>
                <a:lnTo>
                  <a:pt x="126900" y="339520"/>
                </a:lnTo>
                <a:lnTo>
                  <a:pt x="172847" y="345693"/>
                </a:lnTo>
                <a:lnTo>
                  <a:pt x="9085237" y="345693"/>
                </a:lnTo>
                <a:lnTo>
                  <a:pt x="9131188" y="339520"/>
                </a:lnTo>
                <a:lnTo>
                  <a:pt x="9172478" y="322096"/>
                </a:lnTo>
                <a:lnTo>
                  <a:pt x="9207460" y="295070"/>
                </a:lnTo>
                <a:lnTo>
                  <a:pt x="9234486" y="260088"/>
                </a:lnTo>
                <a:lnTo>
                  <a:pt x="9251910" y="218798"/>
                </a:lnTo>
                <a:lnTo>
                  <a:pt x="9258084" y="172846"/>
                </a:lnTo>
                <a:lnTo>
                  <a:pt x="9251910" y="126895"/>
                </a:lnTo>
                <a:lnTo>
                  <a:pt x="9234486" y="85605"/>
                </a:lnTo>
                <a:lnTo>
                  <a:pt x="9207460" y="50623"/>
                </a:lnTo>
                <a:lnTo>
                  <a:pt x="9172478" y="23597"/>
                </a:lnTo>
                <a:lnTo>
                  <a:pt x="9131188" y="6173"/>
                </a:lnTo>
                <a:lnTo>
                  <a:pt x="9085237" y="0"/>
                </a:lnTo>
                <a:close/>
              </a:path>
            </a:pathLst>
          </a:custGeom>
          <a:solidFill>
            <a:srgbClr val="C9B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96B1A9BC-0DC1-6034-A0E3-2C9075BC82ED}"/>
              </a:ext>
            </a:extLst>
          </p:cNvPr>
          <p:cNvSpPr txBox="1"/>
          <p:nvPr userDrawn="1"/>
        </p:nvSpPr>
        <p:spPr>
          <a:xfrm>
            <a:off x="2720406" y="26446864"/>
            <a:ext cx="3674460" cy="877030"/>
          </a:xfrm>
          <a:prstGeom prst="rect">
            <a:avLst/>
          </a:prstGeom>
        </p:spPr>
        <p:txBody>
          <a:bodyPr vert="horz" wrap="square" lIns="0" tIns="45715" rIns="0" bIns="0" rtlCol="0">
            <a:spAutoFit/>
          </a:bodyPr>
          <a:lstStyle/>
          <a:p>
            <a:pPr marL="38096">
              <a:lnSpc>
                <a:spcPct val="100000"/>
              </a:lnSpc>
              <a:spcBef>
                <a:spcPts val="360"/>
              </a:spcBef>
            </a:pPr>
            <a:r>
              <a:rPr sz="5399" b="1" spc="-30" dirty="0">
                <a:solidFill>
                  <a:srgbClr val="4C180F"/>
                </a:solidFill>
                <a:latin typeface="Roboto"/>
                <a:cs typeface="Roboto"/>
              </a:rPr>
              <a:t>Resultados</a:t>
            </a:r>
            <a:endParaRPr sz="5399" dirty="0">
              <a:latin typeface="Roboto"/>
              <a:cs typeface="Roboto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9C257A60-2783-6A02-1943-6B2B09E84EDA}"/>
              </a:ext>
            </a:extLst>
          </p:cNvPr>
          <p:cNvSpPr/>
          <p:nvPr userDrawn="1"/>
        </p:nvSpPr>
        <p:spPr>
          <a:xfrm>
            <a:off x="2283191" y="32023226"/>
            <a:ext cx="27787154" cy="1038111"/>
          </a:xfrm>
          <a:custGeom>
            <a:avLst/>
            <a:gdLst/>
            <a:ahLst/>
            <a:cxnLst/>
            <a:rect l="l" t="t" r="r" b="b"/>
            <a:pathLst>
              <a:path w="9258300" h="346075">
                <a:moveTo>
                  <a:pt x="9085237" y="0"/>
                </a:moveTo>
                <a:lnTo>
                  <a:pt x="172847" y="0"/>
                </a:lnTo>
                <a:lnTo>
                  <a:pt x="126900" y="6173"/>
                </a:lnTo>
                <a:lnTo>
                  <a:pt x="85611" y="23597"/>
                </a:lnTo>
                <a:lnTo>
                  <a:pt x="50628" y="50623"/>
                </a:lnTo>
                <a:lnTo>
                  <a:pt x="23600" y="85605"/>
                </a:lnTo>
                <a:lnTo>
                  <a:pt x="6174" y="126895"/>
                </a:lnTo>
                <a:lnTo>
                  <a:pt x="0" y="172846"/>
                </a:lnTo>
                <a:lnTo>
                  <a:pt x="6174" y="218798"/>
                </a:lnTo>
                <a:lnTo>
                  <a:pt x="23600" y="260088"/>
                </a:lnTo>
                <a:lnTo>
                  <a:pt x="50628" y="295070"/>
                </a:lnTo>
                <a:lnTo>
                  <a:pt x="85611" y="322096"/>
                </a:lnTo>
                <a:lnTo>
                  <a:pt x="126900" y="339520"/>
                </a:lnTo>
                <a:lnTo>
                  <a:pt x="172847" y="345693"/>
                </a:lnTo>
                <a:lnTo>
                  <a:pt x="9085237" y="345693"/>
                </a:lnTo>
                <a:lnTo>
                  <a:pt x="9131188" y="339520"/>
                </a:lnTo>
                <a:lnTo>
                  <a:pt x="9172478" y="322096"/>
                </a:lnTo>
                <a:lnTo>
                  <a:pt x="9207460" y="295070"/>
                </a:lnTo>
                <a:lnTo>
                  <a:pt x="9234486" y="260088"/>
                </a:lnTo>
                <a:lnTo>
                  <a:pt x="9251910" y="218798"/>
                </a:lnTo>
                <a:lnTo>
                  <a:pt x="9258084" y="172846"/>
                </a:lnTo>
                <a:lnTo>
                  <a:pt x="9251910" y="126895"/>
                </a:lnTo>
                <a:lnTo>
                  <a:pt x="9234486" y="85605"/>
                </a:lnTo>
                <a:lnTo>
                  <a:pt x="9207460" y="50623"/>
                </a:lnTo>
                <a:lnTo>
                  <a:pt x="9172478" y="23597"/>
                </a:lnTo>
                <a:lnTo>
                  <a:pt x="9131188" y="6173"/>
                </a:lnTo>
                <a:lnTo>
                  <a:pt x="9085237" y="0"/>
                </a:lnTo>
                <a:close/>
              </a:path>
            </a:pathLst>
          </a:custGeom>
          <a:solidFill>
            <a:srgbClr val="C9B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BAA7A363-317C-D336-C902-510F177BAFCC}"/>
              </a:ext>
            </a:extLst>
          </p:cNvPr>
          <p:cNvSpPr txBox="1"/>
          <p:nvPr userDrawn="1"/>
        </p:nvSpPr>
        <p:spPr>
          <a:xfrm>
            <a:off x="2720405" y="32057348"/>
            <a:ext cx="4425362" cy="877030"/>
          </a:xfrm>
          <a:prstGeom prst="rect">
            <a:avLst/>
          </a:prstGeom>
        </p:spPr>
        <p:txBody>
          <a:bodyPr vert="horz" wrap="square" lIns="0" tIns="45715" rIns="0" bIns="0" rtlCol="0">
            <a:spAutoFit/>
          </a:bodyPr>
          <a:lstStyle/>
          <a:p>
            <a:pPr marL="38096">
              <a:lnSpc>
                <a:spcPct val="100000"/>
              </a:lnSpc>
              <a:spcBef>
                <a:spcPts val="360"/>
              </a:spcBef>
            </a:pPr>
            <a:r>
              <a:rPr sz="5399" b="1" spc="-30" dirty="0">
                <a:solidFill>
                  <a:srgbClr val="4C180F"/>
                </a:solidFill>
                <a:latin typeface="Roboto"/>
                <a:cs typeface="Roboto"/>
              </a:rPr>
              <a:t>Conclusiones</a:t>
            </a:r>
            <a:endParaRPr sz="5399" dirty="0">
              <a:latin typeface="Roboto"/>
              <a:cs typeface="Roboto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C734663A-BE06-C2CF-F08A-969E708F06A5}"/>
              </a:ext>
            </a:extLst>
          </p:cNvPr>
          <p:cNvSpPr txBox="1"/>
          <p:nvPr userDrawn="1"/>
        </p:nvSpPr>
        <p:spPr>
          <a:xfrm>
            <a:off x="30806543" y="33639919"/>
            <a:ext cx="369332" cy="7860653"/>
          </a:xfrm>
          <a:prstGeom prst="rect">
            <a:avLst/>
          </a:prstGeom>
        </p:spPr>
        <p:txBody>
          <a:bodyPr vert="vert270" wrap="square" lIns="0" tIns="51429" rIns="0" bIns="0" rtlCol="0">
            <a:spAutoFit/>
          </a:bodyPr>
          <a:lstStyle/>
          <a:p>
            <a:pPr marL="38096">
              <a:lnSpc>
                <a:spcPct val="100000"/>
              </a:lnSpc>
              <a:spcBef>
                <a:spcPts val="405"/>
              </a:spcBef>
            </a:pPr>
            <a:r>
              <a:rPr lang="es-ES" sz="2400" dirty="0">
                <a:solidFill>
                  <a:srgbClr val="FFFFFF"/>
                </a:solidFill>
                <a:latin typeface="Roboto"/>
                <a:cs typeface="Roboto"/>
              </a:rPr>
              <a:t>EM-147697· DICIEMBRE 2023 · Janssen-</a:t>
            </a:r>
            <a:r>
              <a:rPr lang="es-ES" sz="2400" dirty="0" err="1">
                <a:solidFill>
                  <a:srgbClr val="FFFFFF"/>
                </a:solidFill>
                <a:latin typeface="Roboto"/>
                <a:cs typeface="Roboto"/>
              </a:rPr>
              <a:t>Cilag</a:t>
            </a:r>
            <a:r>
              <a:rPr lang="es-ES" sz="2400" dirty="0">
                <a:solidFill>
                  <a:srgbClr val="FFFFFF"/>
                </a:solidFill>
                <a:latin typeface="Roboto"/>
                <a:cs typeface="Roboto"/>
              </a:rPr>
              <a:t>, S.A.</a:t>
            </a:r>
            <a:endParaRPr lang="es-ES" sz="2400" dirty="0">
              <a:latin typeface="Roboto"/>
              <a:cs typeface="Roboto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DE5D932C-5722-9A19-9821-7D4F1C9F3B48}"/>
              </a:ext>
            </a:extLst>
          </p:cNvPr>
          <p:cNvSpPr/>
          <p:nvPr userDrawn="1"/>
        </p:nvSpPr>
        <p:spPr>
          <a:xfrm>
            <a:off x="2283191" y="38521437"/>
            <a:ext cx="27787154" cy="1038111"/>
          </a:xfrm>
          <a:custGeom>
            <a:avLst/>
            <a:gdLst/>
            <a:ahLst/>
            <a:cxnLst/>
            <a:rect l="l" t="t" r="r" b="b"/>
            <a:pathLst>
              <a:path w="9258300" h="346075">
                <a:moveTo>
                  <a:pt x="9085237" y="0"/>
                </a:moveTo>
                <a:lnTo>
                  <a:pt x="172847" y="0"/>
                </a:lnTo>
                <a:lnTo>
                  <a:pt x="126900" y="6173"/>
                </a:lnTo>
                <a:lnTo>
                  <a:pt x="85611" y="23597"/>
                </a:lnTo>
                <a:lnTo>
                  <a:pt x="50628" y="50623"/>
                </a:lnTo>
                <a:lnTo>
                  <a:pt x="23600" y="85605"/>
                </a:lnTo>
                <a:lnTo>
                  <a:pt x="6174" y="126895"/>
                </a:lnTo>
                <a:lnTo>
                  <a:pt x="0" y="172846"/>
                </a:lnTo>
                <a:lnTo>
                  <a:pt x="6174" y="218798"/>
                </a:lnTo>
                <a:lnTo>
                  <a:pt x="23600" y="260088"/>
                </a:lnTo>
                <a:lnTo>
                  <a:pt x="50628" y="295070"/>
                </a:lnTo>
                <a:lnTo>
                  <a:pt x="85611" y="322096"/>
                </a:lnTo>
                <a:lnTo>
                  <a:pt x="126900" y="339520"/>
                </a:lnTo>
                <a:lnTo>
                  <a:pt x="172847" y="345693"/>
                </a:lnTo>
                <a:lnTo>
                  <a:pt x="9085237" y="345693"/>
                </a:lnTo>
                <a:lnTo>
                  <a:pt x="9131188" y="339520"/>
                </a:lnTo>
                <a:lnTo>
                  <a:pt x="9172478" y="322096"/>
                </a:lnTo>
                <a:lnTo>
                  <a:pt x="9207460" y="295070"/>
                </a:lnTo>
                <a:lnTo>
                  <a:pt x="9234486" y="260088"/>
                </a:lnTo>
                <a:lnTo>
                  <a:pt x="9251910" y="218798"/>
                </a:lnTo>
                <a:lnTo>
                  <a:pt x="9258084" y="172846"/>
                </a:lnTo>
                <a:lnTo>
                  <a:pt x="9251910" y="126895"/>
                </a:lnTo>
                <a:lnTo>
                  <a:pt x="9234486" y="85605"/>
                </a:lnTo>
                <a:lnTo>
                  <a:pt x="9207460" y="50623"/>
                </a:lnTo>
                <a:lnTo>
                  <a:pt x="9172478" y="23597"/>
                </a:lnTo>
                <a:lnTo>
                  <a:pt x="9131188" y="6173"/>
                </a:lnTo>
                <a:lnTo>
                  <a:pt x="9085237" y="0"/>
                </a:lnTo>
                <a:close/>
              </a:path>
            </a:pathLst>
          </a:custGeom>
          <a:solidFill>
            <a:srgbClr val="A882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1">
            <a:extLst>
              <a:ext uri="{FF2B5EF4-FFF2-40B4-BE49-F238E27FC236}">
                <a16:creationId xmlns:a16="http://schemas.microsoft.com/office/drawing/2014/main" id="{E67DFB5A-F7C0-FF84-6A3E-E051602D57FA}"/>
              </a:ext>
            </a:extLst>
          </p:cNvPr>
          <p:cNvSpPr txBox="1"/>
          <p:nvPr userDrawn="1"/>
        </p:nvSpPr>
        <p:spPr>
          <a:xfrm>
            <a:off x="2720406" y="38555556"/>
            <a:ext cx="3922220" cy="877030"/>
          </a:xfrm>
          <a:prstGeom prst="rect">
            <a:avLst/>
          </a:prstGeom>
        </p:spPr>
        <p:txBody>
          <a:bodyPr vert="horz" wrap="square" lIns="0" tIns="45715" rIns="0" bIns="0" rtlCol="0">
            <a:spAutoFit/>
          </a:bodyPr>
          <a:lstStyle/>
          <a:p>
            <a:pPr marL="38096">
              <a:lnSpc>
                <a:spcPct val="100000"/>
              </a:lnSpc>
              <a:spcBef>
                <a:spcPts val="360"/>
              </a:spcBef>
            </a:pPr>
            <a:r>
              <a:rPr sz="5399" b="1" spc="-30" dirty="0">
                <a:solidFill>
                  <a:srgbClr val="FFFFFF"/>
                </a:solidFill>
                <a:latin typeface="Roboto"/>
                <a:cs typeface="Roboto"/>
              </a:rPr>
              <a:t>Referencias</a:t>
            </a:r>
            <a:endParaRPr sz="5399">
              <a:latin typeface="Roboto"/>
              <a:cs typeface="Roboto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1A747FF6-A002-11CD-E547-61782BC07BFC}"/>
              </a:ext>
            </a:extLst>
          </p:cNvPr>
          <p:cNvSpPr txBox="1"/>
          <p:nvPr userDrawn="1"/>
        </p:nvSpPr>
        <p:spPr>
          <a:xfrm>
            <a:off x="2199679" y="5549247"/>
            <a:ext cx="3624909" cy="877030"/>
          </a:xfrm>
          <a:prstGeom prst="rect">
            <a:avLst/>
          </a:prstGeom>
        </p:spPr>
        <p:txBody>
          <a:bodyPr vert="horz" wrap="square" lIns="0" tIns="45715" rIns="0" bIns="0" rtlCol="0">
            <a:spAutoFit/>
          </a:bodyPr>
          <a:lstStyle/>
          <a:p>
            <a:pPr marL="38096">
              <a:lnSpc>
                <a:spcPct val="100000"/>
              </a:lnSpc>
              <a:spcBef>
                <a:spcPts val="360"/>
              </a:spcBef>
            </a:pPr>
            <a:r>
              <a:rPr sz="5399" b="1" spc="705" dirty="0">
                <a:solidFill>
                  <a:srgbClr val="FFFFFF"/>
                </a:solidFill>
                <a:latin typeface="Roboto"/>
                <a:cs typeface="Roboto"/>
              </a:rPr>
              <a:t>TÍ</a:t>
            </a:r>
            <a:r>
              <a:rPr sz="5399" b="1" spc="-10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5399" b="1" spc="945" dirty="0">
                <a:solidFill>
                  <a:srgbClr val="FFFFFF"/>
                </a:solidFill>
                <a:latin typeface="Roboto"/>
                <a:cs typeface="Roboto"/>
              </a:rPr>
              <a:t>TUL</a:t>
            </a:r>
            <a:r>
              <a:rPr sz="5399" b="1" spc="-2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5399" b="1" spc="-150" dirty="0">
                <a:solidFill>
                  <a:srgbClr val="FFFFFF"/>
                </a:solidFill>
                <a:latin typeface="Roboto"/>
                <a:cs typeface="Roboto"/>
              </a:rPr>
              <a:t>O</a:t>
            </a:r>
            <a:endParaRPr sz="5399" dirty="0">
              <a:latin typeface="Roboto"/>
              <a:cs typeface="Roboto"/>
            </a:endParaRPr>
          </a:p>
        </p:txBody>
      </p:sp>
      <p:sp>
        <p:nvSpPr>
          <p:cNvPr id="43" name="object 12">
            <a:extLst>
              <a:ext uri="{FF2B5EF4-FFF2-40B4-BE49-F238E27FC236}">
                <a16:creationId xmlns:a16="http://schemas.microsoft.com/office/drawing/2014/main" id="{8D1B01EA-718B-D07B-6AA8-277FC37AE701}"/>
              </a:ext>
            </a:extLst>
          </p:cNvPr>
          <p:cNvSpPr txBox="1"/>
          <p:nvPr userDrawn="1"/>
        </p:nvSpPr>
        <p:spPr>
          <a:xfrm>
            <a:off x="2283191" y="7232642"/>
            <a:ext cx="3624909" cy="2492857"/>
          </a:xfrm>
          <a:prstGeom prst="rect">
            <a:avLst/>
          </a:prstGeom>
        </p:spPr>
        <p:txBody>
          <a:bodyPr vert="horz" wrap="square" lIns="0" tIns="45715" rIns="0" bIns="0" rtlCol="0">
            <a:spAutoFit/>
          </a:bodyPr>
          <a:lstStyle/>
          <a:p>
            <a:pPr marL="594301">
              <a:lnSpc>
                <a:spcPct val="100000"/>
              </a:lnSpc>
              <a:spcBef>
                <a:spcPts val="6059"/>
              </a:spcBef>
            </a:pPr>
            <a:r>
              <a:rPr sz="4950" spc="-30" dirty="0" err="1">
                <a:solidFill>
                  <a:srgbClr val="4C180F"/>
                </a:solidFill>
                <a:latin typeface="Roboto-Medium"/>
                <a:cs typeface="Roboto-Medium"/>
              </a:rPr>
              <a:t>Autores</a:t>
            </a:r>
            <a:endParaRPr sz="4950" dirty="0">
              <a:latin typeface="Roboto-Medium"/>
              <a:cs typeface="Roboto-Medium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5999" dirty="0">
              <a:latin typeface="Roboto-Medium"/>
              <a:cs typeface="Roboto-Medium"/>
            </a:endParaRPr>
          </a:p>
          <a:p>
            <a:pPr marL="594301">
              <a:lnSpc>
                <a:spcPct val="100000"/>
              </a:lnSpc>
            </a:pPr>
            <a:r>
              <a:rPr sz="4950" spc="-30" dirty="0" err="1">
                <a:solidFill>
                  <a:srgbClr val="4C180F"/>
                </a:solidFill>
                <a:latin typeface="Roboto-Medium"/>
                <a:cs typeface="Roboto-Medium"/>
              </a:rPr>
              <a:t>Filiación</a:t>
            </a:r>
            <a:endParaRPr sz="5399" dirty="0">
              <a:latin typeface="Roboto"/>
              <a:cs typeface="Roboto"/>
            </a:endParaRPr>
          </a:p>
        </p:txBody>
      </p:sp>
      <p:sp>
        <p:nvSpPr>
          <p:cNvPr id="44" name="object 2">
            <a:extLst>
              <a:ext uri="{FF2B5EF4-FFF2-40B4-BE49-F238E27FC236}">
                <a16:creationId xmlns:a16="http://schemas.microsoft.com/office/drawing/2014/main" id="{7BA119DF-921D-E7B8-4102-DF7C78B082A5}"/>
              </a:ext>
            </a:extLst>
          </p:cNvPr>
          <p:cNvSpPr txBox="1"/>
          <p:nvPr userDrawn="1"/>
        </p:nvSpPr>
        <p:spPr>
          <a:xfrm>
            <a:off x="2720405" y="10600582"/>
            <a:ext cx="3624909" cy="877030"/>
          </a:xfrm>
          <a:prstGeom prst="rect">
            <a:avLst/>
          </a:prstGeom>
        </p:spPr>
        <p:txBody>
          <a:bodyPr vert="horz" wrap="square" lIns="0" tIns="45715" rIns="0" bIns="0" rtlCol="0">
            <a:spAutoFit/>
          </a:bodyPr>
          <a:lstStyle/>
          <a:p>
            <a:pPr marL="38096">
              <a:lnSpc>
                <a:spcPct val="100000"/>
              </a:lnSpc>
              <a:spcBef>
                <a:spcPts val="360"/>
              </a:spcBef>
            </a:pPr>
            <a:r>
              <a:rPr lang="es-ES" sz="5399" b="1" spc="-30" dirty="0">
                <a:solidFill>
                  <a:srgbClr val="4C180F"/>
                </a:solidFill>
                <a:latin typeface="Roboto"/>
                <a:cs typeface="Roboto"/>
              </a:rPr>
              <a:t>Objetivos</a:t>
            </a:r>
            <a:endParaRPr sz="5399" dirty="0">
              <a:latin typeface="Roboto"/>
              <a:cs typeface="Roboto"/>
            </a:endParaRPr>
          </a:p>
        </p:txBody>
      </p:sp>
      <p:pic>
        <p:nvPicPr>
          <p:cNvPr id="4" name="Imagen 3" descr="Imagen que contiene dibujo, alimentos&#10;&#10;Descripción generada automáticamente">
            <a:extLst>
              <a:ext uri="{FF2B5EF4-FFF2-40B4-BE49-F238E27FC236}">
                <a16:creationId xmlns:a16="http://schemas.microsoft.com/office/drawing/2014/main" id="{EDEA01A8-AA77-F54B-F9BF-8862AB34E2E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727" y="555614"/>
            <a:ext cx="17774569" cy="47790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812408B-AC0B-B835-A925-7A66BB214D3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99679" y="1374444"/>
            <a:ext cx="7772400" cy="15568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1371463">
        <a:defRPr>
          <a:latin typeface="+mn-lt"/>
          <a:ea typeface="+mn-ea"/>
          <a:cs typeface="+mn-cs"/>
        </a:defRPr>
      </a:lvl2pPr>
      <a:lvl3pPr marL="2742926">
        <a:defRPr>
          <a:latin typeface="+mn-lt"/>
          <a:ea typeface="+mn-ea"/>
          <a:cs typeface="+mn-cs"/>
        </a:defRPr>
      </a:lvl3pPr>
      <a:lvl4pPr marL="4114389">
        <a:defRPr>
          <a:latin typeface="+mn-lt"/>
          <a:ea typeface="+mn-ea"/>
          <a:cs typeface="+mn-cs"/>
        </a:defRPr>
      </a:lvl4pPr>
      <a:lvl5pPr marL="5485851">
        <a:defRPr>
          <a:latin typeface="+mn-lt"/>
          <a:ea typeface="+mn-ea"/>
          <a:cs typeface="+mn-cs"/>
        </a:defRPr>
      </a:lvl5pPr>
      <a:lvl6pPr marL="6857314">
        <a:defRPr>
          <a:latin typeface="+mn-lt"/>
          <a:ea typeface="+mn-ea"/>
          <a:cs typeface="+mn-cs"/>
        </a:defRPr>
      </a:lvl6pPr>
      <a:lvl7pPr marL="8228777">
        <a:defRPr>
          <a:latin typeface="+mn-lt"/>
          <a:ea typeface="+mn-ea"/>
          <a:cs typeface="+mn-cs"/>
        </a:defRPr>
      </a:lvl7pPr>
      <a:lvl8pPr marL="9600240">
        <a:defRPr>
          <a:latin typeface="+mn-lt"/>
          <a:ea typeface="+mn-ea"/>
          <a:cs typeface="+mn-cs"/>
        </a:defRPr>
      </a:lvl8pPr>
      <a:lvl9pPr marL="1097170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1371463">
        <a:defRPr>
          <a:latin typeface="+mn-lt"/>
          <a:ea typeface="+mn-ea"/>
          <a:cs typeface="+mn-cs"/>
        </a:defRPr>
      </a:lvl2pPr>
      <a:lvl3pPr marL="2742926">
        <a:defRPr>
          <a:latin typeface="+mn-lt"/>
          <a:ea typeface="+mn-ea"/>
          <a:cs typeface="+mn-cs"/>
        </a:defRPr>
      </a:lvl3pPr>
      <a:lvl4pPr marL="4114389">
        <a:defRPr>
          <a:latin typeface="+mn-lt"/>
          <a:ea typeface="+mn-ea"/>
          <a:cs typeface="+mn-cs"/>
        </a:defRPr>
      </a:lvl4pPr>
      <a:lvl5pPr marL="5485851">
        <a:defRPr>
          <a:latin typeface="+mn-lt"/>
          <a:ea typeface="+mn-ea"/>
          <a:cs typeface="+mn-cs"/>
        </a:defRPr>
      </a:lvl5pPr>
      <a:lvl6pPr marL="6857314">
        <a:defRPr>
          <a:latin typeface="+mn-lt"/>
          <a:ea typeface="+mn-ea"/>
          <a:cs typeface="+mn-cs"/>
        </a:defRPr>
      </a:lvl6pPr>
      <a:lvl7pPr marL="8228777">
        <a:defRPr>
          <a:latin typeface="+mn-lt"/>
          <a:ea typeface="+mn-ea"/>
          <a:cs typeface="+mn-cs"/>
        </a:defRPr>
      </a:lvl7pPr>
      <a:lvl8pPr marL="9600240">
        <a:defRPr>
          <a:latin typeface="+mn-lt"/>
          <a:ea typeface="+mn-ea"/>
          <a:cs typeface="+mn-cs"/>
        </a:defRPr>
      </a:lvl8pPr>
      <a:lvl9pPr marL="1097170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746E54F-751B-2E2D-86C4-9197FC8B4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15E145-91D3-9FE7-3758-D2576E493EB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7B4809-FAEF-5801-0997-496530F377D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F86795-578B-9205-8BC1-2150F1F17E58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5DD54B6-75EE-C527-820D-0BD344152FB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3BCE975-01C7-B812-5FEA-6A812D6CD27E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3D83331-BB74-3DE8-C49D-CDA3D3F7A507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gráfico 8">
            <a:extLst>
              <a:ext uri="{FF2B5EF4-FFF2-40B4-BE49-F238E27FC236}">
                <a16:creationId xmlns:a16="http://schemas.microsoft.com/office/drawing/2014/main" id="{EDD6D8FB-A9A2-00DB-9B7A-D11426E42AEC}"/>
              </a:ext>
            </a:extLst>
          </p:cNvPr>
          <p:cNvSpPr>
            <a:spLocks noGrp="1"/>
          </p:cNvSpPr>
          <p:nvPr>
            <p:ph type="chart" sz="quarter" idx="4294967295"/>
          </p:nvPr>
        </p:nvSpPr>
        <p:spPr>
          <a:xfrm>
            <a:off x="16199646" y="17805026"/>
            <a:ext cx="13424009" cy="784773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2801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0</Words>
  <Application>Microsoft Office PowerPoint</Application>
  <PresentationFormat>Personalizado</PresentationFormat>
  <Paragraphs>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Calibri</vt:lpstr>
      <vt:lpstr>Roboto</vt:lpstr>
      <vt:lpstr>Roboto-Medium</vt:lpstr>
      <vt:lpstr>Office Theme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Carlos Vidal Arranz</dc:creator>
  <cp:keywords/>
  <dc:description/>
  <cp:lastModifiedBy>Carlos Vidal Arranz</cp:lastModifiedBy>
  <cp:revision>11</cp:revision>
  <dcterms:created xsi:type="dcterms:W3CDTF">2023-11-08T15:16:23Z</dcterms:created>
  <dcterms:modified xsi:type="dcterms:W3CDTF">2023-12-21T12:00:11Z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2023-11-08T10:00:00Z</vt:filetime>
  </property>
  <property fmtid="{D5CDD505-2E9C-101B-9397-08002B2CF9AE}" pid="3" name="Creator">
    <vt:lpwstr>Adobe InDesign 19.0 (Macintosh)</vt:lpwstr>
  </property>
  <property fmtid="{D5CDD505-2E9C-101B-9397-08002B2CF9AE}" pid="4" name="LastSaved">
    <vt:filetime>2023-11-08T10:00:00Z</vt:filetime>
  </property>
  <property fmtid="{D5CDD505-2E9C-101B-9397-08002B2CF9AE}" pid="5" name="Producer">
    <vt:lpwstr>Adobe PDF Library 17.0</vt:lpwstr>
  </property>
</Properties>
</file>