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DD"/>
    <a:srgbClr val="203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8" d="100"/>
          <a:sy n="18" d="100"/>
        </p:scale>
        <p:origin x="27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017682DA-D00F-1036-1181-75A17972B410}"/>
              </a:ext>
            </a:extLst>
          </p:cNvPr>
          <p:cNvGrpSpPr/>
          <p:nvPr userDrawn="1"/>
        </p:nvGrpSpPr>
        <p:grpSpPr>
          <a:xfrm>
            <a:off x="-11145" y="-17086"/>
            <a:ext cx="32398714" cy="43200318"/>
            <a:chOff x="-11145" y="40064"/>
            <a:chExt cx="32398714" cy="4320031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F8CE0E7-14F1-9DB1-CD4F-EAC6BAA0E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145" y="40064"/>
              <a:ext cx="32398714" cy="4320031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892EAE9-A923-B9D0-4164-B862526EE37B}"/>
                </a:ext>
              </a:extLst>
            </p:cNvPr>
            <p:cNvSpPr txBox="1"/>
            <p:nvPr userDrawn="1"/>
          </p:nvSpPr>
          <p:spPr>
            <a:xfrm rot="16200000">
              <a:off x="29863098" y="40267019"/>
              <a:ext cx="4336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EM-151642-Marzo 2024-Janssen Cilag. S.A.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D3328E34-AF7D-46FA-B245-EB7FE896DB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0719" y="1468814"/>
            <a:ext cx="21985045" cy="14621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7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Título del póster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E8EED6-F79C-FE56-9802-52D8B89CF0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0720" y="3067492"/>
            <a:ext cx="21985045" cy="13871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Autor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44F782EC-3F03-1495-BD49-BCD8E245CB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0720" y="4591190"/>
            <a:ext cx="21985045" cy="13871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Filiación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6BE18F9F-3A71-FF5C-C1F6-578FCFC19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0720" y="9250556"/>
            <a:ext cx="28364210" cy="5334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7B94D0FF-DEA7-75AB-C21A-8640721F4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0720" y="16447699"/>
            <a:ext cx="28303325" cy="32048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6DA3C761-BD53-7C93-9EFC-9C1363DA9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0720" y="32462798"/>
            <a:ext cx="28272881" cy="3376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D83A08ED-7F36-8B82-0F7C-198FF8CAB2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0720" y="37630303"/>
            <a:ext cx="28303325" cy="3162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C3E7DF-FA68-C309-A206-BDFFF33628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5183" y="2407360"/>
            <a:ext cx="5976257" cy="2584384"/>
          </a:xfrm>
          <a:prstGeom prst="rect">
            <a:avLst/>
          </a:prstGeom>
        </p:spPr>
      </p:pic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0C5D163F-E83A-6A7A-380E-98BB98A6D4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0001" y="21514998"/>
            <a:ext cx="28303325" cy="9156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82CF8293-40AC-0560-5C5E-023DBE4036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737" y="41668195"/>
            <a:ext cx="5566610" cy="10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6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EF43-8ACA-46FF-A549-3015AA9F973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B1A4-348D-403F-A9DA-C209D05F78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7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4D6D8FD-FA67-36E3-023F-D146F4310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628F1-D1F3-C0C5-A1EA-127E7E211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177460-EEAD-256E-4E2E-01C4DCD486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CFE909-6C50-B804-0772-C50ECA3D5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C6AC952-27F6-65AD-EBCF-361378CD60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874E2E9-74C0-CFDD-6128-86A37206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C3CCD43-40C9-7F4B-FD59-42B3FDFC31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3DE2CC3-8C46-3317-03C7-76CB72BD42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t"/>
          <a:lstStyle/>
          <a:p>
            <a:endParaRPr lang="es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878605C-19C1-A8D1-F20B-DE2792243567}"/>
              </a:ext>
            </a:extLst>
          </p:cNvPr>
          <p:cNvGrpSpPr/>
          <p:nvPr/>
        </p:nvGrpSpPr>
        <p:grpSpPr>
          <a:xfrm>
            <a:off x="813338" y="6866150"/>
            <a:ext cx="30586676" cy="2863005"/>
            <a:chOff x="1005842" y="8066300"/>
            <a:chExt cx="30586676" cy="286300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480DD9E-8ACA-E766-C794-8D6943152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842" y="8066300"/>
              <a:ext cx="30586676" cy="2863005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5A79828-F134-6F41-14BB-9F24D4C7AB29}"/>
                </a:ext>
              </a:extLst>
            </p:cNvPr>
            <p:cNvSpPr txBox="1"/>
            <p:nvPr/>
          </p:nvSpPr>
          <p:spPr>
            <a:xfrm>
              <a:off x="2247900" y="9041510"/>
              <a:ext cx="1562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Introducción</a:t>
              </a:r>
              <a:endParaRPr lang="es-E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1BC8F92-5F4B-947C-2BBF-ADB81AF6596B}"/>
              </a:ext>
            </a:extLst>
          </p:cNvPr>
          <p:cNvGrpSpPr/>
          <p:nvPr/>
        </p:nvGrpSpPr>
        <p:grpSpPr>
          <a:xfrm>
            <a:off x="813338" y="14063291"/>
            <a:ext cx="30586676" cy="2863005"/>
            <a:chOff x="1005842" y="8066300"/>
            <a:chExt cx="30586676" cy="286300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A8808FA-996B-B728-158F-D721A074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842" y="8066300"/>
              <a:ext cx="30586676" cy="286300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F81DAE7-61EB-82F6-5309-12E5E38BF037}"/>
                </a:ext>
              </a:extLst>
            </p:cNvPr>
            <p:cNvSpPr txBox="1"/>
            <p:nvPr/>
          </p:nvSpPr>
          <p:spPr>
            <a:xfrm>
              <a:off x="2247900" y="9041510"/>
              <a:ext cx="1562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Materiales</a:t>
              </a:r>
              <a:endParaRPr lang="es-E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003A560-B6EE-0A9A-A7CC-EDBB4A89022B}"/>
              </a:ext>
            </a:extLst>
          </p:cNvPr>
          <p:cNvGrpSpPr/>
          <p:nvPr/>
        </p:nvGrpSpPr>
        <p:grpSpPr>
          <a:xfrm>
            <a:off x="813338" y="30130489"/>
            <a:ext cx="30586676" cy="2863005"/>
            <a:chOff x="1005842" y="8066300"/>
            <a:chExt cx="30586676" cy="286300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0DE6116-126A-3354-9A7D-FD458AF5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842" y="8066300"/>
              <a:ext cx="30586676" cy="2863005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A6B8314-32B8-6E7F-B233-640335A1B6DA}"/>
                </a:ext>
              </a:extLst>
            </p:cNvPr>
            <p:cNvSpPr txBox="1"/>
            <p:nvPr/>
          </p:nvSpPr>
          <p:spPr>
            <a:xfrm>
              <a:off x="2247900" y="9041510"/>
              <a:ext cx="1562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Conclusiones</a:t>
              </a:r>
              <a:endParaRPr lang="es-E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4D4378B-1A3B-1530-37DD-4469A162CFFB}"/>
              </a:ext>
            </a:extLst>
          </p:cNvPr>
          <p:cNvGrpSpPr/>
          <p:nvPr/>
        </p:nvGrpSpPr>
        <p:grpSpPr>
          <a:xfrm>
            <a:off x="813338" y="35297993"/>
            <a:ext cx="30586676" cy="2863005"/>
            <a:chOff x="1005842" y="8066300"/>
            <a:chExt cx="30586676" cy="286300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1CC8CE2-4895-DBE8-AC48-79C41656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842" y="8066300"/>
              <a:ext cx="30586676" cy="2863005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5A13740-2FBD-2561-09F7-C46181D5DE9A}"/>
                </a:ext>
              </a:extLst>
            </p:cNvPr>
            <p:cNvSpPr txBox="1"/>
            <p:nvPr/>
          </p:nvSpPr>
          <p:spPr>
            <a:xfrm>
              <a:off x="2247900" y="9041510"/>
              <a:ext cx="1562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Referencias</a:t>
              </a:r>
              <a:endParaRPr lang="es-E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D2721A-9B85-6AF6-6E57-193BD5CBC8B5}"/>
              </a:ext>
            </a:extLst>
          </p:cNvPr>
          <p:cNvGrpSpPr/>
          <p:nvPr/>
        </p:nvGrpSpPr>
        <p:grpSpPr>
          <a:xfrm>
            <a:off x="794288" y="19130591"/>
            <a:ext cx="30586676" cy="2863005"/>
            <a:chOff x="1005842" y="8066300"/>
            <a:chExt cx="30586676" cy="2863005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1581ED6-7B75-1A2E-C262-FEBA9CED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842" y="8066300"/>
              <a:ext cx="30586676" cy="2863005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CC3C138-B728-C708-8EB0-D68ED6783F64}"/>
                </a:ext>
              </a:extLst>
            </p:cNvPr>
            <p:cNvSpPr txBox="1"/>
            <p:nvPr/>
          </p:nvSpPr>
          <p:spPr>
            <a:xfrm>
              <a:off x="2247900" y="9041510"/>
              <a:ext cx="1562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Resultados</a:t>
              </a:r>
              <a:endParaRPr lang="es-E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57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310</TotalTime>
  <Words>5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Hernández Pardo</dc:creator>
  <cp:lastModifiedBy>Katarina Gluic</cp:lastModifiedBy>
  <cp:revision>17</cp:revision>
  <dcterms:created xsi:type="dcterms:W3CDTF">2023-01-31T10:09:04Z</dcterms:created>
  <dcterms:modified xsi:type="dcterms:W3CDTF">2024-02-27T07:40:22Z</dcterms:modified>
</cp:coreProperties>
</file>