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notesMasterIdLst>
    <p:notesMasterId r:id="rId3"/>
  </p:notesMasterIdLst>
  <p:sldIdLst>
    <p:sldId id="310" r:id="rId2"/>
  </p:sldIdLst>
  <p:sldSz cx="50457100" cy="32399288"/>
  <p:notesSz cx="6858000" cy="9144000"/>
  <p:embeddedFontLst>
    <p:embeddedFont>
      <p:font typeface="Arial Black" panose="020B0A04020102020204" pitchFamily="34" charset="0"/>
      <p:bold r:id="rId4"/>
    </p:embeddedFont>
    <p:embeddedFont>
      <p:font typeface="Century Gothic" panose="020B0502020202020204" pitchFamily="34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5917" userDrawn="1">
          <p15:clr>
            <a:srgbClr val="A4A3A4"/>
          </p15:clr>
        </p15:guide>
        <p15:guide id="3" pos="6156" userDrawn="1">
          <p15:clr>
            <a:srgbClr val="A4A3A4"/>
          </p15:clr>
        </p15:guide>
        <p15:guide id="4" pos="270" userDrawn="1">
          <p15:clr>
            <a:srgbClr val="A4A3A4"/>
          </p15:clr>
        </p15:guide>
        <p15:guide id="5" pos="760" userDrawn="1">
          <p15:clr>
            <a:srgbClr val="A4A3A4"/>
          </p15:clr>
        </p15:guide>
        <p15:guide id="6" orient="horz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7C"/>
    <a:srgbClr val="01727C"/>
    <a:srgbClr val="FE4D05"/>
    <a:srgbClr val="FE4D04"/>
    <a:srgbClr val="FF4D0B"/>
    <a:srgbClr val="286472"/>
    <a:srgbClr val="296472"/>
    <a:srgbClr val="004D5E"/>
    <a:srgbClr val="FF921B"/>
    <a:srgbClr val="7FF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26" autoAdjust="0"/>
    <p:restoredTop sz="90319" autoAdjust="0"/>
  </p:normalViewPr>
  <p:slideViewPr>
    <p:cSldViewPr snapToGrid="0" showGuides="1">
      <p:cViewPr varScale="1">
        <p:scale>
          <a:sx n="23" d="100"/>
          <a:sy n="23" d="100"/>
        </p:scale>
        <p:origin x="1680" y="24"/>
      </p:cViewPr>
      <p:guideLst>
        <p:guide pos="15917"/>
        <p:guide pos="6156"/>
        <p:guide pos="270"/>
        <p:guide pos="760"/>
        <p:guide orient="horz"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CB04D-1C75-43E0-9B64-B7DDAA42BB2C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7113" y="1143000"/>
            <a:ext cx="4803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C2670-3342-473C-969D-FDFF399F205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74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88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7138" y="5302386"/>
            <a:ext cx="37842825" cy="11279752"/>
          </a:xfrm>
        </p:spPr>
        <p:txBody>
          <a:bodyPr anchor="b"/>
          <a:lstStyle>
            <a:lvl1pPr algn="ctr">
              <a:defRPr sz="248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7138" y="17017128"/>
            <a:ext cx="37842825" cy="7822326"/>
          </a:xfrm>
        </p:spPr>
        <p:txBody>
          <a:bodyPr/>
          <a:lstStyle>
            <a:lvl1pPr marL="0" indent="0" algn="ctr">
              <a:buNone/>
              <a:defRPr sz="9932"/>
            </a:lvl1pPr>
            <a:lvl2pPr marL="1892122" indent="0" algn="ctr">
              <a:buNone/>
              <a:defRPr sz="8277"/>
            </a:lvl2pPr>
            <a:lvl3pPr marL="3784244" indent="0" algn="ctr">
              <a:buNone/>
              <a:defRPr sz="7449"/>
            </a:lvl3pPr>
            <a:lvl4pPr marL="5676367" indent="0" algn="ctr">
              <a:buNone/>
              <a:defRPr sz="6622"/>
            </a:lvl4pPr>
            <a:lvl5pPr marL="7568489" indent="0" algn="ctr">
              <a:buNone/>
              <a:defRPr sz="6622"/>
            </a:lvl5pPr>
            <a:lvl6pPr marL="9460611" indent="0" algn="ctr">
              <a:buNone/>
              <a:defRPr sz="6622"/>
            </a:lvl6pPr>
            <a:lvl7pPr marL="11352733" indent="0" algn="ctr">
              <a:buNone/>
              <a:defRPr sz="6622"/>
            </a:lvl7pPr>
            <a:lvl8pPr marL="13244855" indent="0" algn="ctr">
              <a:buNone/>
              <a:defRPr sz="6622"/>
            </a:lvl8pPr>
            <a:lvl9pPr marL="15136978" indent="0" algn="ctr">
              <a:buNone/>
              <a:defRPr sz="662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75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79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108362" y="1724962"/>
            <a:ext cx="10879812" cy="274568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8926" y="1724962"/>
            <a:ext cx="32008723" cy="274568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25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9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2646" y="8077327"/>
            <a:ext cx="43519249" cy="13477201"/>
          </a:xfrm>
        </p:spPr>
        <p:txBody>
          <a:bodyPr anchor="b"/>
          <a:lstStyle>
            <a:lvl1pPr>
              <a:defRPr sz="248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2646" y="21682028"/>
            <a:ext cx="43519249" cy="7087342"/>
          </a:xfrm>
        </p:spPr>
        <p:txBody>
          <a:bodyPr/>
          <a:lstStyle>
            <a:lvl1pPr marL="0" indent="0">
              <a:buNone/>
              <a:defRPr sz="9932">
                <a:solidFill>
                  <a:schemeClr val="tx1">
                    <a:tint val="75000"/>
                  </a:schemeClr>
                </a:solidFill>
              </a:defRPr>
            </a:lvl1pPr>
            <a:lvl2pPr marL="1892122" indent="0">
              <a:buNone/>
              <a:defRPr sz="8277">
                <a:solidFill>
                  <a:schemeClr val="tx1">
                    <a:tint val="75000"/>
                  </a:schemeClr>
                </a:solidFill>
              </a:defRPr>
            </a:lvl2pPr>
            <a:lvl3pPr marL="3784244" indent="0">
              <a:buNone/>
              <a:defRPr sz="7449">
                <a:solidFill>
                  <a:schemeClr val="tx1">
                    <a:tint val="75000"/>
                  </a:schemeClr>
                </a:solidFill>
              </a:defRPr>
            </a:lvl3pPr>
            <a:lvl4pPr marL="5676367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4pPr>
            <a:lvl5pPr marL="7568489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5pPr>
            <a:lvl6pPr marL="9460611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6pPr>
            <a:lvl7pPr marL="1135273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7pPr>
            <a:lvl8pPr marL="13244855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8pPr>
            <a:lvl9pPr marL="15136978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57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8925" y="8624810"/>
            <a:ext cx="21444268" cy="205570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43907" y="8624810"/>
            <a:ext cx="21444268" cy="205570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58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5498" y="1724964"/>
            <a:ext cx="43519249" cy="62623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5500" y="7942328"/>
            <a:ext cx="21345716" cy="3892412"/>
          </a:xfrm>
        </p:spPr>
        <p:txBody>
          <a:bodyPr anchor="b"/>
          <a:lstStyle>
            <a:lvl1pPr marL="0" indent="0">
              <a:buNone/>
              <a:defRPr sz="9932" b="1"/>
            </a:lvl1pPr>
            <a:lvl2pPr marL="1892122" indent="0">
              <a:buNone/>
              <a:defRPr sz="8277" b="1"/>
            </a:lvl2pPr>
            <a:lvl3pPr marL="3784244" indent="0">
              <a:buNone/>
              <a:defRPr sz="7449" b="1"/>
            </a:lvl3pPr>
            <a:lvl4pPr marL="5676367" indent="0">
              <a:buNone/>
              <a:defRPr sz="6622" b="1"/>
            </a:lvl4pPr>
            <a:lvl5pPr marL="7568489" indent="0">
              <a:buNone/>
              <a:defRPr sz="6622" b="1"/>
            </a:lvl5pPr>
            <a:lvl6pPr marL="9460611" indent="0">
              <a:buNone/>
              <a:defRPr sz="6622" b="1"/>
            </a:lvl6pPr>
            <a:lvl7pPr marL="11352733" indent="0">
              <a:buNone/>
              <a:defRPr sz="6622" b="1"/>
            </a:lvl7pPr>
            <a:lvl8pPr marL="13244855" indent="0">
              <a:buNone/>
              <a:defRPr sz="6622" b="1"/>
            </a:lvl8pPr>
            <a:lvl9pPr marL="15136978" indent="0">
              <a:buNone/>
              <a:defRPr sz="662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5500" y="11834740"/>
            <a:ext cx="21345716" cy="174071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43907" y="7942328"/>
            <a:ext cx="21450840" cy="3892412"/>
          </a:xfrm>
        </p:spPr>
        <p:txBody>
          <a:bodyPr anchor="b"/>
          <a:lstStyle>
            <a:lvl1pPr marL="0" indent="0">
              <a:buNone/>
              <a:defRPr sz="9932" b="1"/>
            </a:lvl1pPr>
            <a:lvl2pPr marL="1892122" indent="0">
              <a:buNone/>
              <a:defRPr sz="8277" b="1"/>
            </a:lvl2pPr>
            <a:lvl3pPr marL="3784244" indent="0">
              <a:buNone/>
              <a:defRPr sz="7449" b="1"/>
            </a:lvl3pPr>
            <a:lvl4pPr marL="5676367" indent="0">
              <a:buNone/>
              <a:defRPr sz="6622" b="1"/>
            </a:lvl4pPr>
            <a:lvl5pPr marL="7568489" indent="0">
              <a:buNone/>
              <a:defRPr sz="6622" b="1"/>
            </a:lvl5pPr>
            <a:lvl6pPr marL="9460611" indent="0">
              <a:buNone/>
              <a:defRPr sz="6622" b="1"/>
            </a:lvl6pPr>
            <a:lvl7pPr marL="11352733" indent="0">
              <a:buNone/>
              <a:defRPr sz="6622" b="1"/>
            </a:lvl7pPr>
            <a:lvl8pPr marL="13244855" indent="0">
              <a:buNone/>
              <a:defRPr sz="6622" b="1"/>
            </a:lvl8pPr>
            <a:lvl9pPr marL="15136978" indent="0">
              <a:buNone/>
              <a:defRPr sz="662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43907" y="11834740"/>
            <a:ext cx="21450840" cy="174071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61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68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094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5500" y="2159952"/>
            <a:ext cx="16273727" cy="7559834"/>
          </a:xfrm>
        </p:spPr>
        <p:txBody>
          <a:bodyPr anchor="b"/>
          <a:lstStyle>
            <a:lvl1pPr>
              <a:defRPr sz="1324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0839" y="4664900"/>
            <a:ext cx="25543907" cy="23024494"/>
          </a:xfrm>
        </p:spPr>
        <p:txBody>
          <a:bodyPr/>
          <a:lstStyle>
            <a:lvl1pPr>
              <a:defRPr sz="13243"/>
            </a:lvl1pPr>
            <a:lvl2pPr>
              <a:defRPr sz="11588"/>
            </a:lvl2pPr>
            <a:lvl3pPr>
              <a:defRPr sz="9932"/>
            </a:lvl3pPr>
            <a:lvl4pPr>
              <a:defRPr sz="8277"/>
            </a:lvl4pPr>
            <a:lvl5pPr>
              <a:defRPr sz="8277"/>
            </a:lvl5pPr>
            <a:lvl6pPr>
              <a:defRPr sz="8277"/>
            </a:lvl6pPr>
            <a:lvl7pPr>
              <a:defRPr sz="8277"/>
            </a:lvl7pPr>
            <a:lvl8pPr>
              <a:defRPr sz="8277"/>
            </a:lvl8pPr>
            <a:lvl9pPr>
              <a:defRPr sz="827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5500" y="9719786"/>
            <a:ext cx="16273727" cy="18007107"/>
          </a:xfrm>
        </p:spPr>
        <p:txBody>
          <a:bodyPr/>
          <a:lstStyle>
            <a:lvl1pPr marL="0" indent="0">
              <a:buNone/>
              <a:defRPr sz="6622"/>
            </a:lvl1pPr>
            <a:lvl2pPr marL="1892122" indent="0">
              <a:buNone/>
              <a:defRPr sz="5794"/>
            </a:lvl2pPr>
            <a:lvl3pPr marL="3784244" indent="0">
              <a:buNone/>
              <a:defRPr sz="4966"/>
            </a:lvl3pPr>
            <a:lvl4pPr marL="5676367" indent="0">
              <a:buNone/>
              <a:defRPr sz="4139"/>
            </a:lvl4pPr>
            <a:lvl5pPr marL="7568489" indent="0">
              <a:buNone/>
              <a:defRPr sz="4139"/>
            </a:lvl5pPr>
            <a:lvl6pPr marL="9460611" indent="0">
              <a:buNone/>
              <a:defRPr sz="4139"/>
            </a:lvl6pPr>
            <a:lvl7pPr marL="11352733" indent="0">
              <a:buNone/>
              <a:defRPr sz="4139"/>
            </a:lvl7pPr>
            <a:lvl8pPr marL="13244855" indent="0">
              <a:buNone/>
              <a:defRPr sz="4139"/>
            </a:lvl8pPr>
            <a:lvl9pPr marL="15136978" indent="0">
              <a:buNone/>
              <a:defRPr sz="41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05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5500" y="2159952"/>
            <a:ext cx="16273727" cy="7559834"/>
          </a:xfrm>
        </p:spPr>
        <p:txBody>
          <a:bodyPr anchor="b"/>
          <a:lstStyle>
            <a:lvl1pPr>
              <a:defRPr sz="1324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50839" y="4664900"/>
            <a:ext cx="25543907" cy="23024494"/>
          </a:xfrm>
        </p:spPr>
        <p:txBody>
          <a:bodyPr anchor="t"/>
          <a:lstStyle>
            <a:lvl1pPr marL="0" indent="0">
              <a:buNone/>
              <a:defRPr sz="13243"/>
            </a:lvl1pPr>
            <a:lvl2pPr marL="1892122" indent="0">
              <a:buNone/>
              <a:defRPr sz="11588"/>
            </a:lvl2pPr>
            <a:lvl3pPr marL="3784244" indent="0">
              <a:buNone/>
              <a:defRPr sz="9932"/>
            </a:lvl3pPr>
            <a:lvl4pPr marL="5676367" indent="0">
              <a:buNone/>
              <a:defRPr sz="8277"/>
            </a:lvl4pPr>
            <a:lvl5pPr marL="7568489" indent="0">
              <a:buNone/>
              <a:defRPr sz="8277"/>
            </a:lvl5pPr>
            <a:lvl6pPr marL="9460611" indent="0">
              <a:buNone/>
              <a:defRPr sz="8277"/>
            </a:lvl6pPr>
            <a:lvl7pPr marL="11352733" indent="0">
              <a:buNone/>
              <a:defRPr sz="8277"/>
            </a:lvl7pPr>
            <a:lvl8pPr marL="13244855" indent="0">
              <a:buNone/>
              <a:defRPr sz="8277"/>
            </a:lvl8pPr>
            <a:lvl9pPr marL="15136978" indent="0">
              <a:buNone/>
              <a:defRPr sz="8277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5500" y="9719786"/>
            <a:ext cx="16273727" cy="18007107"/>
          </a:xfrm>
        </p:spPr>
        <p:txBody>
          <a:bodyPr/>
          <a:lstStyle>
            <a:lvl1pPr marL="0" indent="0">
              <a:buNone/>
              <a:defRPr sz="6622"/>
            </a:lvl1pPr>
            <a:lvl2pPr marL="1892122" indent="0">
              <a:buNone/>
              <a:defRPr sz="5794"/>
            </a:lvl2pPr>
            <a:lvl3pPr marL="3784244" indent="0">
              <a:buNone/>
              <a:defRPr sz="4966"/>
            </a:lvl3pPr>
            <a:lvl4pPr marL="5676367" indent="0">
              <a:buNone/>
              <a:defRPr sz="4139"/>
            </a:lvl4pPr>
            <a:lvl5pPr marL="7568489" indent="0">
              <a:buNone/>
              <a:defRPr sz="4139"/>
            </a:lvl5pPr>
            <a:lvl6pPr marL="9460611" indent="0">
              <a:buNone/>
              <a:defRPr sz="4139"/>
            </a:lvl6pPr>
            <a:lvl7pPr marL="11352733" indent="0">
              <a:buNone/>
              <a:defRPr sz="4139"/>
            </a:lvl7pPr>
            <a:lvl8pPr marL="13244855" indent="0">
              <a:buNone/>
              <a:defRPr sz="4139"/>
            </a:lvl8pPr>
            <a:lvl9pPr marL="15136978" indent="0">
              <a:buNone/>
              <a:defRPr sz="41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50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8926" y="1724964"/>
            <a:ext cx="43519249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8926" y="8624810"/>
            <a:ext cx="43519249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8925" y="30029342"/>
            <a:ext cx="113528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35061-2F74-46D4-9F8F-C77EF304855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13915" y="30029342"/>
            <a:ext cx="17029271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35327" y="30029342"/>
            <a:ext cx="113528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52CE-B062-47D6-A8CB-AF6B214D1AE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8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784244" rtl="0" eaLnBrk="1" latinLnBrk="0" hangingPunct="1">
        <a:lnSpc>
          <a:spcPct val="90000"/>
        </a:lnSpc>
        <a:spcBef>
          <a:spcPct val="0"/>
        </a:spcBef>
        <a:buNone/>
        <a:defRPr sz="1820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6061" indent="-946061" algn="l" defTabSz="3784244" rtl="0" eaLnBrk="1" latinLnBrk="0" hangingPunct="1">
        <a:lnSpc>
          <a:spcPct val="90000"/>
        </a:lnSpc>
        <a:spcBef>
          <a:spcPts val="4139"/>
        </a:spcBef>
        <a:buFont typeface="Arial" panose="020B0604020202020204" pitchFamily="34" charset="0"/>
        <a:buChar char="•"/>
        <a:defRPr sz="11588" kern="1200">
          <a:solidFill>
            <a:schemeClr val="tx1"/>
          </a:solidFill>
          <a:latin typeface="+mn-lt"/>
          <a:ea typeface="+mn-ea"/>
          <a:cs typeface="+mn-cs"/>
        </a:defRPr>
      </a:lvl1pPr>
      <a:lvl2pPr marL="2838183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9932" kern="1200">
          <a:solidFill>
            <a:schemeClr val="tx1"/>
          </a:solidFill>
          <a:latin typeface="+mn-lt"/>
          <a:ea typeface="+mn-ea"/>
          <a:cs typeface="+mn-cs"/>
        </a:defRPr>
      </a:lvl2pPr>
      <a:lvl3pPr marL="4730306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8277" kern="1200">
          <a:solidFill>
            <a:schemeClr val="tx1"/>
          </a:solidFill>
          <a:latin typeface="+mn-lt"/>
          <a:ea typeface="+mn-ea"/>
          <a:cs typeface="+mn-cs"/>
        </a:defRPr>
      </a:lvl3pPr>
      <a:lvl4pPr marL="6622428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4pPr>
      <a:lvl5pPr marL="8514550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5pPr>
      <a:lvl6pPr marL="10406672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6pPr>
      <a:lvl7pPr marL="12298794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7pPr>
      <a:lvl8pPr marL="14190917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8pPr>
      <a:lvl9pPr marL="16083039" indent="-946061" algn="l" defTabSz="3784244" rtl="0" eaLnBrk="1" latinLnBrk="0" hangingPunct="1">
        <a:lnSpc>
          <a:spcPct val="90000"/>
        </a:lnSpc>
        <a:spcBef>
          <a:spcPts val="2069"/>
        </a:spcBef>
        <a:buFont typeface="Arial" panose="020B0604020202020204" pitchFamily="34" charset="0"/>
        <a:buChar char="•"/>
        <a:defRPr sz="74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1pPr>
      <a:lvl2pPr marL="1892122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2pPr>
      <a:lvl3pPr marL="3784244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3pPr>
      <a:lvl4pPr marL="5676367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4pPr>
      <a:lvl5pPr marL="7568489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5pPr>
      <a:lvl6pPr marL="9460611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6pPr>
      <a:lvl7pPr marL="11352733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7pPr>
      <a:lvl8pPr marL="13244855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8pPr>
      <a:lvl9pPr marL="15136978" algn="l" defTabSz="3784244" rtl="0" eaLnBrk="1" latinLnBrk="0" hangingPunct="1">
        <a:defRPr sz="74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91126AF-CFB9-4544-9F06-AB899E9B9742}"/>
              </a:ext>
            </a:extLst>
          </p:cNvPr>
          <p:cNvSpPr/>
          <p:nvPr/>
        </p:nvSpPr>
        <p:spPr>
          <a:xfrm>
            <a:off x="2" y="0"/>
            <a:ext cx="13857106" cy="32399288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u="sng" dirty="0">
              <a:solidFill>
                <a:srgbClr val="01727C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D3631F7-20E5-496B-A2DA-F68ED57C8144}"/>
              </a:ext>
            </a:extLst>
          </p:cNvPr>
          <p:cNvSpPr txBox="1"/>
          <p:nvPr/>
        </p:nvSpPr>
        <p:spPr>
          <a:xfrm>
            <a:off x="1824294" y="1304742"/>
            <a:ext cx="10612375" cy="1240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0" b="1" dirty="0">
                <a:solidFill>
                  <a:srgbClr val="FE4D04"/>
                </a:solidFill>
                <a:latin typeface="Century Gothic" panose="020B0502020202020204" pitchFamily="34" charset="0"/>
              </a:rPr>
              <a:t>LA CONCLUSIÓN PRINCIPAL </a:t>
            </a:r>
            <a:r>
              <a:rPr lang="es-ES" sz="10000" dirty="0">
                <a:solidFill>
                  <a:schemeClr val="bg1"/>
                </a:solidFill>
                <a:latin typeface="Century Gothic" panose="020B0502020202020204" pitchFamily="34" charset="0"/>
              </a:rPr>
              <a:t>VA AQUÍ.</a:t>
            </a:r>
          </a:p>
          <a:p>
            <a:endParaRPr lang="es-ES" sz="10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ES" sz="10000" b="1" dirty="0">
                <a:solidFill>
                  <a:srgbClr val="FE4D04"/>
                </a:solidFill>
                <a:latin typeface="Century Gothic" panose="020B0502020202020204" pitchFamily="34" charset="0"/>
              </a:rPr>
              <a:t>DESTACAR</a:t>
            </a:r>
            <a:r>
              <a:rPr lang="es-ES" sz="10000" dirty="0">
                <a:solidFill>
                  <a:srgbClr val="FA4C06"/>
                </a:solidFill>
                <a:latin typeface="Century Gothic" panose="020B0502020202020204" pitchFamily="34" charset="0"/>
              </a:rPr>
              <a:t> </a:t>
            </a:r>
            <a:r>
              <a:rPr lang="es-ES" sz="10000" dirty="0">
                <a:solidFill>
                  <a:schemeClr val="bg1"/>
                </a:solidFill>
                <a:latin typeface="Century Gothic" panose="020B0502020202020204" pitchFamily="34" charset="0"/>
              </a:rPr>
              <a:t>LAS PALABRAS IMPORTANTES DEL TRABAJO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33A52B8-8264-420C-A367-5C9E6BFC4E13}"/>
              </a:ext>
            </a:extLst>
          </p:cNvPr>
          <p:cNvSpPr/>
          <p:nvPr/>
        </p:nvSpPr>
        <p:spPr>
          <a:xfrm>
            <a:off x="17162906" y="5780545"/>
            <a:ext cx="6772578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ES" sz="6000" dirty="0">
                <a:solidFill>
                  <a:srgbClr val="FE4D0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Introducción</a:t>
            </a:r>
            <a:r>
              <a:rPr lang="es-ES" sz="2000" b="1" dirty="0">
                <a:solidFill>
                  <a:srgbClr val="FE4D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000" dirty="0">
              <a:solidFill>
                <a:srgbClr val="FE4D05"/>
              </a:solidFill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0DB6099-9147-4B95-B5F7-63CC0A67F996}"/>
              </a:ext>
            </a:extLst>
          </p:cNvPr>
          <p:cNvSpPr/>
          <p:nvPr/>
        </p:nvSpPr>
        <p:spPr>
          <a:xfrm>
            <a:off x="17207270" y="7231769"/>
            <a:ext cx="130544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097" eaLnBrk="0" hangingPunct="0">
              <a:spcBef>
                <a:spcPct val="50000"/>
              </a:spcBef>
            </a:pPr>
            <a:r>
              <a:rPr lang="es-E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lo desea, puede editar el tamaño de la fuente, la distribución de las secciones y la combinación de colores. Todas las modificaciones relacionadas con la visualización del fondo / título deben realizarse en un nivel de la diapositiva Master.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5D079B88-580D-435A-9D4C-226AD18E4E05}"/>
              </a:ext>
            </a:extLst>
          </p:cNvPr>
          <p:cNvSpPr/>
          <p:nvPr/>
        </p:nvSpPr>
        <p:spPr>
          <a:xfrm>
            <a:off x="17162906" y="9938298"/>
            <a:ext cx="6772578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ES" sz="6000" dirty="0">
                <a:solidFill>
                  <a:srgbClr val="FE4D0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Objetivo</a:t>
            </a:r>
            <a:endParaRPr lang="es-ES" sz="2000" dirty="0">
              <a:solidFill>
                <a:srgbClr val="FE4D05"/>
              </a:solidFill>
            </a:endParaRP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C8265359-DAAE-43B3-BEF5-22889C1DA1FC}"/>
              </a:ext>
            </a:extLst>
          </p:cNvPr>
          <p:cNvSpPr/>
          <p:nvPr/>
        </p:nvSpPr>
        <p:spPr>
          <a:xfrm>
            <a:off x="17162906" y="14460646"/>
            <a:ext cx="6772578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ES" sz="6000" dirty="0">
                <a:solidFill>
                  <a:srgbClr val="FE4D0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Métodos</a:t>
            </a:r>
            <a:endParaRPr lang="es-ES" sz="2000" dirty="0">
              <a:solidFill>
                <a:srgbClr val="FE4D05"/>
              </a:solidFill>
            </a:endParaRP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A1148D9F-1000-4D7F-8644-01EDBE86FDF1}"/>
              </a:ext>
            </a:extLst>
          </p:cNvPr>
          <p:cNvSpPr/>
          <p:nvPr/>
        </p:nvSpPr>
        <p:spPr>
          <a:xfrm>
            <a:off x="17207270" y="15548087"/>
            <a:ext cx="1372987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097" eaLnBrk="0" hangingPunct="0">
              <a:buSzPct val="60000"/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Consejos para hacer un póster atractivo .</a:t>
            </a:r>
          </a:p>
          <a:p>
            <a:pPr defTabSz="952097" eaLnBrk="0" hangingPunct="0">
              <a:buSzPct val="60000"/>
              <a:buFont typeface="Arial" panose="020B0604020202020204" pitchFamily="34" charset="0"/>
              <a:buChar char="•"/>
            </a:pPr>
            <a:endParaRPr lang="es-ES" sz="28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52097" eaLnBrk="0" hangingPunct="0">
              <a:buSzPct val="60000"/>
            </a:pPr>
            <a:r>
              <a:rPr lang="es-E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Vuelva a escribir su documento en formato de póster, es decir, simplifique todo, evite la sobrecarga de datos.</a:t>
            </a:r>
          </a:p>
          <a:p>
            <a:pPr defTabSz="952097" eaLnBrk="0" hangingPunct="0">
              <a:buSzPct val="60000"/>
            </a:pPr>
            <a:r>
              <a:rPr lang="es-E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Los títulos de más de 6 palabras deben estar en mayúsculas y minúsculas, no en mayúsculas.  Simplifique los títulos.</a:t>
            </a:r>
          </a:p>
          <a:p>
            <a:pPr defTabSz="952097" eaLnBrk="0" hangingPunct="0">
              <a:buSzPct val="60000"/>
            </a:pPr>
            <a:r>
              <a:rPr lang="es-E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Trate de no escribir oraciones enteras en mayúsculas o subrayar para enfatizar su punto, use caracteres en negrita en su lugar.</a:t>
            </a:r>
          </a:p>
          <a:p>
            <a:pPr defTabSz="952097" eaLnBrk="0" hangingPunct="0">
              <a:buSzPct val="60000"/>
            </a:pPr>
            <a:r>
              <a:rPr lang="es-E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Cuando diseñe su póster, deje un espacio en blanco alrededor de su texto. No sobrecargue su póster.</a:t>
            </a:r>
          </a:p>
          <a:p>
            <a:pPr defTabSz="952097" eaLnBrk="0" hangingPunct="0">
              <a:buSzPct val="60000"/>
            </a:pPr>
            <a:r>
              <a:rPr lang="es-E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Revise la ortografía y haga que otra persona lea la prueba.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01047912-01BD-4DE8-8896-1738FFFC8543}"/>
              </a:ext>
            </a:extLst>
          </p:cNvPr>
          <p:cNvSpPr/>
          <p:nvPr/>
        </p:nvSpPr>
        <p:spPr>
          <a:xfrm>
            <a:off x="17162906" y="20494479"/>
            <a:ext cx="6772578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ES" sz="6000" dirty="0">
                <a:solidFill>
                  <a:srgbClr val="FE4D0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Conclusiones</a:t>
            </a:r>
            <a:endParaRPr lang="es-ES" sz="2000" dirty="0">
              <a:solidFill>
                <a:srgbClr val="FE4D05"/>
              </a:solidFill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F8A7695F-354E-4925-9164-3AE10618718F}"/>
              </a:ext>
            </a:extLst>
          </p:cNvPr>
          <p:cNvSpPr/>
          <p:nvPr/>
        </p:nvSpPr>
        <p:spPr>
          <a:xfrm>
            <a:off x="17207270" y="21645532"/>
            <a:ext cx="10554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097" eaLnBrk="0" hangingPunct="0">
              <a:spcBef>
                <a:spcPct val="50000"/>
              </a:spcBef>
            </a:pPr>
            <a:r>
              <a:rPr lang="es-ES" sz="28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Simplemente resalte este texto y reemplácelo con su propio texto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7DCD0A63-9FD5-49F3-9F53-57684CA2AB8C}"/>
              </a:ext>
            </a:extLst>
          </p:cNvPr>
          <p:cNvSpPr/>
          <p:nvPr/>
        </p:nvSpPr>
        <p:spPr>
          <a:xfrm>
            <a:off x="17162906" y="22800595"/>
            <a:ext cx="9194845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ES" sz="6000" dirty="0">
                <a:solidFill>
                  <a:srgbClr val="FE4D0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Agradecimientos</a:t>
            </a:r>
            <a:endParaRPr lang="es-ES" sz="2000" dirty="0">
              <a:solidFill>
                <a:srgbClr val="FE4D05"/>
              </a:solidFill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BD703762-605C-4AE5-904E-C5AB60AB3E5F}"/>
              </a:ext>
            </a:extLst>
          </p:cNvPr>
          <p:cNvSpPr/>
          <p:nvPr/>
        </p:nvSpPr>
        <p:spPr>
          <a:xfrm>
            <a:off x="17207270" y="24184367"/>
            <a:ext cx="10554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097" eaLnBrk="0" hangingPunct="0">
              <a:spcBef>
                <a:spcPct val="50000"/>
              </a:spcBef>
            </a:pPr>
            <a:r>
              <a:rPr lang="es-ES" sz="28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Simplemente resalte este texto y reemplácelo con su propio texto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F6881D4A-5793-45D4-B7D1-F235138E14D7}"/>
              </a:ext>
            </a:extLst>
          </p:cNvPr>
          <p:cNvSpPr/>
          <p:nvPr/>
        </p:nvSpPr>
        <p:spPr>
          <a:xfrm>
            <a:off x="17162906" y="25197012"/>
            <a:ext cx="6772578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ES" sz="6000" b="1" dirty="0">
                <a:solidFill>
                  <a:srgbClr val="FE4D0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Referencias</a:t>
            </a:r>
            <a:endParaRPr lang="es-ES" sz="2000" dirty="0">
              <a:solidFill>
                <a:srgbClr val="FE4D05"/>
              </a:solidFill>
            </a:endParaRP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41A42683-1928-4A95-B3D6-E6B253EC6CAB}"/>
              </a:ext>
            </a:extLst>
          </p:cNvPr>
          <p:cNvSpPr/>
          <p:nvPr/>
        </p:nvSpPr>
        <p:spPr>
          <a:xfrm>
            <a:off x="17207270" y="26544664"/>
            <a:ext cx="130544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Simplemente resalte este texto y reemplácelo con su propio texto</a:t>
            </a:r>
          </a:p>
          <a:p>
            <a:endParaRPr lang="es-ES" sz="2800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Puede ser estilo Vancouver, es decir, 1 Meyer J-P et al. El tratamiento </a:t>
            </a:r>
            <a:r>
              <a:rPr lang="es-E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del cáncer de vejiga superficial de alto grado y el carcinoma in situ con BCG: una encuesta por cuestionario de consultoría en Inglaterra y Gales. Urol Oncol 2002; 2 ;: 77-80</a:t>
            </a:r>
          </a:p>
          <a:p>
            <a:endParaRPr lang="es-ES" sz="2800" i="1" dirty="0">
              <a:solidFill>
                <a:srgbClr val="9EADA9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EF4EB52B-C856-498E-B6F0-73CE39F09F4F}"/>
              </a:ext>
            </a:extLst>
          </p:cNvPr>
          <p:cNvSpPr/>
          <p:nvPr/>
        </p:nvSpPr>
        <p:spPr>
          <a:xfrm>
            <a:off x="15809827" y="5985203"/>
            <a:ext cx="1037349" cy="3620708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3422C5B3-74E0-430C-B5E6-E47C7131C062}"/>
              </a:ext>
            </a:extLst>
          </p:cNvPr>
          <p:cNvSpPr txBox="1"/>
          <p:nvPr/>
        </p:nvSpPr>
        <p:spPr>
          <a:xfrm>
            <a:off x="15948373" y="6322611"/>
            <a:ext cx="52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51C3F571-A6FF-46B5-B5CD-56EB0A1EC625}"/>
              </a:ext>
            </a:extLst>
          </p:cNvPr>
          <p:cNvSpPr/>
          <p:nvPr/>
        </p:nvSpPr>
        <p:spPr>
          <a:xfrm>
            <a:off x="13852784" y="1478117"/>
            <a:ext cx="2998299" cy="3028968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7162C052-E147-4F8A-BB7F-B40C3BF99738}"/>
              </a:ext>
            </a:extLst>
          </p:cNvPr>
          <p:cNvSpPr/>
          <p:nvPr/>
        </p:nvSpPr>
        <p:spPr>
          <a:xfrm>
            <a:off x="33539383" y="1478117"/>
            <a:ext cx="15719687" cy="249299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ES" sz="6000" b="1" dirty="0">
                <a:solidFill>
                  <a:srgbClr val="F550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r>
              <a:rPr lang="es-ES" sz="4800" dirty="0">
                <a:solidFill>
                  <a:srgbClr val="F550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s-ES" sz="4800" b="1" dirty="0">
                <a:solidFill>
                  <a:srgbClr val="FF92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 NOMBRE INICIAL, APELLIDO, autor (es) del póster.</a:t>
            </a:r>
          </a:p>
          <a:p>
            <a:r>
              <a:rPr lang="es-ES" sz="4800" b="1" dirty="0">
                <a:solidFill>
                  <a:srgbClr val="FF92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Afiliaciones</a:t>
            </a:r>
            <a:r>
              <a:rPr lang="es-ES" sz="4800" b="1" baseline="30000" dirty="0">
                <a:solidFill>
                  <a:srgbClr val="FF92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s-ES" sz="4800" b="1" dirty="0">
                <a:solidFill>
                  <a:srgbClr val="FF92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numeradas en superíndice</a:t>
            </a:r>
            <a:endParaRPr lang="es-ES" sz="4800" dirty="0">
              <a:solidFill>
                <a:srgbClr val="FF921B"/>
              </a:solidFill>
            </a:endParaRPr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BCFBCDDD-A9E2-4FF2-8B6E-CE4D485B3932}"/>
              </a:ext>
            </a:extLst>
          </p:cNvPr>
          <p:cNvSpPr/>
          <p:nvPr/>
        </p:nvSpPr>
        <p:spPr>
          <a:xfrm>
            <a:off x="15809827" y="10101759"/>
            <a:ext cx="1037349" cy="3913819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4FB322CA-8E39-4AA2-940C-65A737F78092}"/>
              </a:ext>
            </a:extLst>
          </p:cNvPr>
          <p:cNvSpPr txBox="1"/>
          <p:nvPr/>
        </p:nvSpPr>
        <p:spPr>
          <a:xfrm>
            <a:off x="15962228" y="10367234"/>
            <a:ext cx="52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6" name="Rectángulo 95">
            <a:extLst>
              <a:ext uri="{FF2B5EF4-FFF2-40B4-BE49-F238E27FC236}">
                <a16:creationId xmlns:a16="http://schemas.microsoft.com/office/drawing/2014/main" id="{965244E0-4A3F-4EA7-8FF3-9563D9283FFA}"/>
              </a:ext>
            </a:extLst>
          </p:cNvPr>
          <p:cNvSpPr/>
          <p:nvPr/>
        </p:nvSpPr>
        <p:spPr>
          <a:xfrm>
            <a:off x="15809827" y="14606426"/>
            <a:ext cx="1037349" cy="5367278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81F2E577-CD81-4684-8976-D048AD025F37}"/>
              </a:ext>
            </a:extLst>
          </p:cNvPr>
          <p:cNvSpPr txBox="1"/>
          <p:nvPr/>
        </p:nvSpPr>
        <p:spPr>
          <a:xfrm>
            <a:off x="15962228" y="14841567"/>
            <a:ext cx="52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1FC8F827-6D4F-49D5-9CCD-9BD1A143288F}"/>
              </a:ext>
            </a:extLst>
          </p:cNvPr>
          <p:cNvSpPr/>
          <p:nvPr/>
        </p:nvSpPr>
        <p:spPr>
          <a:xfrm>
            <a:off x="15809827" y="20521008"/>
            <a:ext cx="1037349" cy="1922064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F7BDDA0B-97B6-4D9A-88EE-4EADEB24F122}"/>
              </a:ext>
            </a:extLst>
          </p:cNvPr>
          <p:cNvSpPr txBox="1"/>
          <p:nvPr/>
        </p:nvSpPr>
        <p:spPr>
          <a:xfrm>
            <a:off x="15962228" y="20756147"/>
            <a:ext cx="52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01" name="Rectángulo 100">
            <a:extLst>
              <a:ext uri="{FF2B5EF4-FFF2-40B4-BE49-F238E27FC236}">
                <a16:creationId xmlns:a16="http://schemas.microsoft.com/office/drawing/2014/main" id="{B0666577-15A9-4EAF-985F-9EE8BE051E57}"/>
              </a:ext>
            </a:extLst>
          </p:cNvPr>
          <p:cNvSpPr/>
          <p:nvPr/>
        </p:nvSpPr>
        <p:spPr>
          <a:xfrm>
            <a:off x="15809827" y="22946833"/>
            <a:ext cx="1037349" cy="1922064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DF26A8B5-B7C0-434D-BB00-9624B01674C1}"/>
              </a:ext>
            </a:extLst>
          </p:cNvPr>
          <p:cNvSpPr txBox="1"/>
          <p:nvPr/>
        </p:nvSpPr>
        <p:spPr>
          <a:xfrm>
            <a:off x="15962228" y="23181972"/>
            <a:ext cx="52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03" name="Rectángulo 102">
            <a:extLst>
              <a:ext uri="{FF2B5EF4-FFF2-40B4-BE49-F238E27FC236}">
                <a16:creationId xmlns:a16="http://schemas.microsoft.com/office/drawing/2014/main" id="{F5E89B36-5F16-4396-B0E6-65A66989A439}"/>
              </a:ext>
            </a:extLst>
          </p:cNvPr>
          <p:cNvSpPr/>
          <p:nvPr/>
        </p:nvSpPr>
        <p:spPr>
          <a:xfrm>
            <a:off x="15809827" y="25365416"/>
            <a:ext cx="1037349" cy="3529486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4B67BFB1-B633-485E-9A0B-ACB176C1433E}"/>
              </a:ext>
            </a:extLst>
          </p:cNvPr>
          <p:cNvSpPr txBox="1"/>
          <p:nvPr/>
        </p:nvSpPr>
        <p:spPr>
          <a:xfrm>
            <a:off x="15962228" y="25600555"/>
            <a:ext cx="52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2A3C26DD-CACF-4053-BB5B-646357A0C34D}"/>
              </a:ext>
            </a:extLst>
          </p:cNvPr>
          <p:cNvSpPr/>
          <p:nvPr/>
        </p:nvSpPr>
        <p:spPr>
          <a:xfrm>
            <a:off x="17207269" y="29193087"/>
            <a:ext cx="11562211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ES" sz="6000" b="1" dirty="0">
                <a:solidFill>
                  <a:srgbClr val="FE4D0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Información de contacto</a:t>
            </a:r>
            <a:endParaRPr lang="es-ES" sz="6000" dirty="0">
              <a:solidFill>
                <a:srgbClr val="FE4D05"/>
              </a:solidFill>
            </a:endParaRP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8A4D3B9A-E42E-41A6-A425-912484BE5F01}"/>
              </a:ext>
            </a:extLst>
          </p:cNvPr>
          <p:cNvSpPr/>
          <p:nvPr/>
        </p:nvSpPr>
        <p:spPr>
          <a:xfrm>
            <a:off x="17207270" y="30526457"/>
            <a:ext cx="124236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Simplemente resalte este texto y reemplácelo con su propio texto</a:t>
            </a:r>
          </a:p>
        </p:txBody>
      </p:sp>
      <p:sp>
        <p:nvSpPr>
          <p:cNvPr id="107" name="Rectángulo 106">
            <a:extLst>
              <a:ext uri="{FF2B5EF4-FFF2-40B4-BE49-F238E27FC236}">
                <a16:creationId xmlns:a16="http://schemas.microsoft.com/office/drawing/2014/main" id="{EB53F31B-0CDC-4148-A962-7552E78FEE8B}"/>
              </a:ext>
            </a:extLst>
          </p:cNvPr>
          <p:cNvSpPr/>
          <p:nvPr/>
        </p:nvSpPr>
        <p:spPr>
          <a:xfrm>
            <a:off x="15809827" y="29390752"/>
            <a:ext cx="1037349" cy="1787973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B971D7AF-63D0-45B8-B860-2CBCE38A3508}"/>
              </a:ext>
            </a:extLst>
          </p:cNvPr>
          <p:cNvSpPr txBox="1"/>
          <p:nvPr/>
        </p:nvSpPr>
        <p:spPr>
          <a:xfrm>
            <a:off x="15962228" y="29625891"/>
            <a:ext cx="52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09" name="Rectángulo 108">
            <a:extLst>
              <a:ext uri="{FF2B5EF4-FFF2-40B4-BE49-F238E27FC236}">
                <a16:creationId xmlns:a16="http://schemas.microsoft.com/office/drawing/2014/main" id="{1D007E8C-9288-4421-A700-1F5AC18CB455}"/>
              </a:ext>
            </a:extLst>
          </p:cNvPr>
          <p:cNvSpPr/>
          <p:nvPr/>
        </p:nvSpPr>
        <p:spPr>
          <a:xfrm>
            <a:off x="33582926" y="3877881"/>
            <a:ext cx="15049880" cy="155734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s-E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ej. B. SMITH 1, N. HARRISON 2 y P. MATTHEWS 2</a:t>
            </a:r>
          </a:p>
          <a:p>
            <a:pPr>
              <a:spcBef>
                <a:spcPct val="20000"/>
              </a:spcBef>
            </a:pPr>
            <a:r>
              <a:rPr lang="es-E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Universidad de Nueva Gales del Sur, Sydney, Australia</a:t>
            </a:r>
          </a:p>
          <a:p>
            <a:pPr>
              <a:spcBef>
                <a:spcPct val="20000"/>
              </a:spcBef>
            </a:pPr>
            <a:r>
              <a:rPr lang="es-E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Hospital Royal Brisbane, Brisbane, Australia</a:t>
            </a:r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9AEEC723-2DDF-4515-B15C-864C7AA58642}"/>
              </a:ext>
            </a:extLst>
          </p:cNvPr>
          <p:cNvSpPr/>
          <p:nvPr/>
        </p:nvSpPr>
        <p:spPr>
          <a:xfrm>
            <a:off x="30042376" y="1478117"/>
            <a:ext cx="2998299" cy="3028968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10" name="Gráfico 109">
            <a:extLst>
              <a:ext uri="{FF2B5EF4-FFF2-40B4-BE49-F238E27FC236}">
                <a16:creationId xmlns:a16="http://schemas.microsoft.com/office/drawing/2014/main" id="{C952AE10-51D4-4037-AD0C-FDE741EF4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561884" y="2102509"/>
            <a:ext cx="1565093" cy="1745811"/>
          </a:xfrm>
          <a:prstGeom prst="rect">
            <a:avLst/>
          </a:prstGeom>
        </p:spPr>
      </p:pic>
      <p:sp>
        <p:nvSpPr>
          <p:cNvPr id="112" name="Text Box 2">
            <a:extLst>
              <a:ext uri="{FF2B5EF4-FFF2-40B4-BE49-F238E27FC236}">
                <a16:creationId xmlns:a16="http://schemas.microsoft.com/office/drawing/2014/main" id="{1ADD6C44-9DA3-4AA7-B1CF-7B8532D49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9049" y="1795072"/>
            <a:ext cx="14124093" cy="1883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37485" tIns="637485" rIns="637485" bIns="637485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s-ES" sz="7200" b="1" spc="2000" dirty="0">
                <a:solidFill>
                  <a:srgbClr val="FF921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El título del póster va aquí</a:t>
            </a:r>
            <a:endParaRPr lang="es-ES" sz="7200" spc="2000" dirty="0">
              <a:solidFill>
                <a:srgbClr val="FF921B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Graphic 18">
            <a:extLst>
              <a:ext uri="{FF2B5EF4-FFF2-40B4-BE49-F238E27FC236}">
                <a16:creationId xmlns:a16="http://schemas.microsoft.com/office/drawing/2014/main" id="{C1210836-80D5-470E-883D-041B85957069}"/>
              </a:ext>
            </a:extLst>
          </p:cNvPr>
          <p:cNvSpPr/>
          <p:nvPr/>
        </p:nvSpPr>
        <p:spPr>
          <a:xfrm>
            <a:off x="30811959" y="2214480"/>
            <a:ext cx="1414311" cy="1454085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bg1"/>
          </a:solidFill>
          <a:ln w="3663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772" dirty="0">
              <a:solidFill>
                <a:srgbClr val="2D538D"/>
              </a:solidFill>
            </a:endParaRPr>
          </a:p>
        </p:txBody>
      </p:sp>
      <p:sp>
        <p:nvSpPr>
          <p:cNvPr id="115" name="Rectángulo 114">
            <a:extLst>
              <a:ext uri="{FF2B5EF4-FFF2-40B4-BE49-F238E27FC236}">
                <a16:creationId xmlns:a16="http://schemas.microsoft.com/office/drawing/2014/main" id="{84575E65-1CD3-4D58-BE34-AB42A993880D}"/>
              </a:ext>
            </a:extLst>
          </p:cNvPr>
          <p:cNvSpPr/>
          <p:nvPr/>
        </p:nvSpPr>
        <p:spPr>
          <a:xfrm>
            <a:off x="33487856" y="5915098"/>
            <a:ext cx="6772578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s-ES" sz="6000" dirty="0">
                <a:solidFill>
                  <a:srgbClr val="FE4D0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Resultados</a:t>
            </a:r>
            <a:r>
              <a:rPr lang="es-ES" sz="2000" b="1" dirty="0">
                <a:solidFill>
                  <a:srgbClr val="FE4D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000" dirty="0">
              <a:solidFill>
                <a:srgbClr val="FE4D05"/>
              </a:solidFill>
            </a:endParaRPr>
          </a:p>
        </p:txBody>
      </p:sp>
      <p:sp>
        <p:nvSpPr>
          <p:cNvPr id="117" name="Rectángulo 116">
            <a:extLst>
              <a:ext uri="{FF2B5EF4-FFF2-40B4-BE49-F238E27FC236}">
                <a16:creationId xmlns:a16="http://schemas.microsoft.com/office/drawing/2014/main" id="{B02AB146-576A-4CBE-B7E8-302F2F977B79}"/>
              </a:ext>
            </a:extLst>
          </p:cNvPr>
          <p:cNvSpPr/>
          <p:nvPr/>
        </p:nvSpPr>
        <p:spPr>
          <a:xfrm>
            <a:off x="32003326" y="5985203"/>
            <a:ext cx="1037349" cy="25193519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536B9A5B-F80D-4B50-A4E8-58F5CC99EDA5}"/>
              </a:ext>
            </a:extLst>
          </p:cNvPr>
          <p:cNvSpPr txBox="1"/>
          <p:nvPr/>
        </p:nvSpPr>
        <p:spPr>
          <a:xfrm>
            <a:off x="32128018" y="6322611"/>
            <a:ext cx="529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19" name="Rectángulo 118">
            <a:extLst>
              <a:ext uri="{FF2B5EF4-FFF2-40B4-BE49-F238E27FC236}">
                <a16:creationId xmlns:a16="http://schemas.microsoft.com/office/drawing/2014/main" id="{9EAF1BC8-88A7-4A18-8A76-1BDDF2F12828}"/>
              </a:ext>
            </a:extLst>
          </p:cNvPr>
          <p:cNvSpPr/>
          <p:nvPr/>
        </p:nvSpPr>
        <p:spPr>
          <a:xfrm>
            <a:off x="33487856" y="7079371"/>
            <a:ext cx="15719687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Importando / insertando archivos .</a:t>
            </a:r>
          </a:p>
          <a:p>
            <a:pPr>
              <a:spcBef>
                <a:spcPct val="50000"/>
              </a:spcBef>
            </a:pPr>
            <a:r>
              <a:rPr lang="es-ES" sz="28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pueden agregar al póster imágenes como fotografías, gráficos, diagramas, logotipos, etc. Evite tablas numéricas largas ya que serán difíciles de leer.</a:t>
            </a:r>
          </a:p>
          <a:p>
            <a:pPr>
              <a:spcBef>
                <a:spcPct val="50000"/>
              </a:spcBef>
            </a:pPr>
            <a:r>
              <a:rPr lang="es-ES" sz="28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insertar imágenes, recorra los menús de la siguiente manera: Insertar / Imagen / Desde archivo. Localice el archivo en su ordenador, seleccione y presione OK. Asegúrese de que todos los archivos de imagen sean JPEG / PNG, ya que en otros formatos las imágenes  pueden después de guardarse dañarse o perder calidad</a:t>
            </a:r>
          </a:p>
          <a:p>
            <a:pPr>
              <a:spcBef>
                <a:spcPct val="50000"/>
              </a:spcBef>
            </a:pPr>
            <a:r>
              <a:rPr lang="es-ES" sz="28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Tenga en cuenta el tamaño de la imagen que está importando.</a:t>
            </a:r>
            <a:endParaRPr lang="es-ES" sz="2400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600" b="1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Notas sobre gráficos ...</a:t>
            </a:r>
          </a:p>
          <a:p>
            <a:pPr>
              <a:spcBef>
                <a:spcPct val="50000"/>
              </a:spcBef>
            </a:pPr>
            <a:r>
              <a:rPr lang="es-ES" sz="2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gráficos simples, use MS Excel o cree el gráfico directamente en PowerPoint.</a:t>
            </a:r>
          </a:p>
          <a:p>
            <a:pPr>
              <a:spcBef>
                <a:spcPct val="50000"/>
              </a:spcBef>
            </a:pPr>
            <a:r>
              <a:rPr lang="es-ES" sz="2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gráficos creados en un programa de gráficos científicos (por ejemplo, Sigma Plot, Prism, SPSS, Statistics) deben guardarse como JPEG o TIFF</a:t>
            </a:r>
            <a:r>
              <a:rPr lang="es-ES" sz="24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0" name="Rectángulo 119">
            <a:extLst>
              <a:ext uri="{FF2B5EF4-FFF2-40B4-BE49-F238E27FC236}">
                <a16:creationId xmlns:a16="http://schemas.microsoft.com/office/drawing/2014/main" id="{6283AE6E-264C-4F18-8F40-042BB9629EFE}"/>
              </a:ext>
            </a:extLst>
          </p:cNvPr>
          <p:cNvSpPr/>
          <p:nvPr/>
        </p:nvSpPr>
        <p:spPr>
          <a:xfrm>
            <a:off x="33582926" y="14560426"/>
            <a:ext cx="4392000" cy="7147780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1" name="Rectángulo 120">
            <a:extLst>
              <a:ext uri="{FF2B5EF4-FFF2-40B4-BE49-F238E27FC236}">
                <a16:creationId xmlns:a16="http://schemas.microsoft.com/office/drawing/2014/main" id="{F1727197-6AEF-4851-8E55-F3F48D5E8269}"/>
              </a:ext>
            </a:extLst>
          </p:cNvPr>
          <p:cNvSpPr/>
          <p:nvPr/>
        </p:nvSpPr>
        <p:spPr>
          <a:xfrm>
            <a:off x="38473377" y="14562883"/>
            <a:ext cx="4392000" cy="7147780"/>
          </a:xfrm>
          <a:prstGeom prst="rect">
            <a:avLst/>
          </a:prstGeom>
          <a:solidFill>
            <a:srgbClr val="0072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2" name="Rectángulo 121">
            <a:extLst>
              <a:ext uri="{FF2B5EF4-FFF2-40B4-BE49-F238E27FC236}">
                <a16:creationId xmlns:a16="http://schemas.microsoft.com/office/drawing/2014/main" id="{653CED1D-8F44-4D60-931B-BF8696483CF1}"/>
              </a:ext>
            </a:extLst>
          </p:cNvPr>
          <p:cNvSpPr/>
          <p:nvPr/>
        </p:nvSpPr>
        <p:spPr>
          <a:xfrm>
            <a:off x="43405392" y="14560427"/>
            <a:ext cx="5802152" cy="11045572"/>
          </a:xfrm>
          <a:prstGeom prst="rect">
            <a:avLst/>
          </a:prstGeom>
          <a:solidFill>
            <a:srgbClr val="00727C"/>
          </a:solidFill>
          <a:ln>
            <a:solidFill>
              <a:srgbClr val="2D53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5" name="Rectángulo 124">
            <a:extLst>
              <a:ext uri="{FF2B5EF4-FFF2-40B4-BE49-F238E27FC236}">
                <a16:creationId xmlns:a16="http://schemas.microsoft.com/office/drawing/2014/main" id="{639F2A5C-6DCF-4231-A0DD-EFD9494AB0FD}"/>
              </a:ext>
            </a:extLst>
          </p:cNvPr>
          <p:cNvSpPr/>
          <p:nvPr/>
        </p:nvSpPr>
        <p:spPr>
          <a:xfrm>
            <a:off x="33567490" y="22091048"/>
            <a:ext cx="935012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fuente recomendada para los subtítulos es Calibri, no menor de 15 pt. </a:t>
            </a:r>
          </a:p>
          <a:p>
            <a:r>
              <a:rPr lang="es-ES" sz="30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Alineada a la izquierda si se refiere a una figura a su izquierda. Intente iniciar los subtítulos justo en el borde superior de la imagen (gráfico o foto).</a:t>
            </a:r>
          </a:p>
        </p:txBody>
      </p:sp>
      <p:graphicFrame>
        <p:nvGraphicFramePr>
          <p:cNvPr id="131" name="Tabla 130">
            <a:extLst>
              <a:ext uri="{FF2B5EF4-FFF2-40B4-BE49-F238E27FC236}">
                <a16:creationId xmlns:a16="http://schemas.microsoft.com/office/drawing/2014/main" id="{45FD8CEE-C909-41ED-ABFA-DC6FCA761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98248"/>
              </p:ext>
            </p:extLst>
          </p:nvPr>
        </p:nvGraphicFramePr>
        <p:xfrm>
          <a:off x="33611033" y="26284204"/>
          <a:ext cx="15596510" cy="490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302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3119302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3119302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3119302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3119302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467205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467205"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</a:tbl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:a16="http://schemas.microsoft.com/office/drawing/2014/main" id="{E8AF08BD-655E-4BDD-BE0D-1DA707B1F187}"/>
              </a:ext>
            </a:extLst>
          </p:cNvPr>
          <p:cNvSpPr/>
          <p:nvPr/>
        </p:nvSpPr>
        <p:spPr>
          <a:xfrm>
            <a:off x="17207270" y="11041770"/>
            <a:ext cx="130544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52097" eaLnBrk="0" hangingPunct="0">
              <a:spcBef>
                <a:spcPct val="50000"/>
              </a:spcBef>
            </a:pPr>
            <a:r>
              <a:rPr lang="es-ES" sz="28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 usar esta plantilla de póster .</a:t>
            </a:r>
          </a:p>
          <a:p>
            <a:pPr defTabSz="952097" eaLnBrk="0" hangingPunct="0">
              <a:spcBef>
                <a:spcPct val="50000"/>
              </a:spcBef>
            </a:pPr>
            <a:r>
              <a:rPr lang="es-E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Simplemente resalte este texto y reemplácelo escribiendo su propio texto, o copie y pegue su texto desde un documento de MS Word o una presentación de diapositivas de PowerPoint.</a:t>
            </a:r>
          </a:p>
          <a:p>
            <a:pPr algn="ctr" defTabSz="952097" eaLnBrk="0" hangingPunct="0">
              <a:spcBef>
                <a:spcPct val="50000"/>
              </a:spcBef>
            </a:pPr>
            <a:r>
              <a:rPr lang="es-E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tamaño del texto / fuente del cuerpo no debe ser inferior a 20 puntos. Intente mantener el texto del cuerpo alineado a la izquierda, no justifique el texto.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AF2C040-ABFC-0783-4F55-2851608FF7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663906" y="28894902"/>
            <a:ext cx="19142984" cy="209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362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3896</TotalTime>
  <Words>604</Words>
  <Application>Microsoft Office PowerPoint</Application>
  <PresentationFormat>Personalizado</PresentationFormat>
  <Paragraphs>52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Century Gothic</vt:lpstr>
      <vt:lpstr>Calibri</vt:lpstr>
      <vt:lpstr>Arial</vt:lpstr>
      <vt:lpstr>Arial Black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Notes:  1. Correct fonts won’t load until you open this in PowerPoint (e.g., if you’re previewing this in your browser it’ll look uglier than it actually is).  2. Generate QR codes here: https://www.qrcode-monkey.com/</dc:title>
  <dc:creator>Morrison, Mike</dc:creator>
  <cp:lastModifiedBy>Gabriel Diaz</cp:lastModifiedBy>
  <cp:revision>150</cp:revision>
  <dcterms:created xsi:type="dcterms:W3CDTF">2019-07-02T13:39:34Z</dcterms:created>
  <dcterms:modified xsi:type="dcterms:W3CDTF">2024-06-12T11:29:04Z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3859422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