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10" d="100"/>
          <a:sy n="10" d="100"/>
        </p:scale>
        <p:origin x="2052" y="10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n 13">
            <a:extLst>
              <a:ext uri="{FF2B5EF4-FFF2-40B4-BE49-F238E27FC236}">
                <a16:creationId xmlns:a16="http://schemas.microsoft.com/office/drawing/2014/main" id="{C0D09F88-4FE5-80CD-AF9E-237F3B7AEA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99288" cy="7258757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4C28039F-3911-46EB-6EAE-568D02099E0E}"/>
              </a:ext>
            </a:extLst>
          </p:cNvPr>
          <p:cNvSpPr txBox="1"/>
          <p:nvPr userDrawn="1"/>
        </p:nvSpPr>
        <p:spPr>
          <a:xfrm rot="16200000">
            <a:off x="31101934" y="42027511"/>
            <a:ext cx="187266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1100" dirty="0"/>
              <a:t>EM-114579-10-2022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7660080F-54C4-08DC-255F-0718253B9A1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353" y="576364"/>
            <a:ext cx="4948626" cy="544102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79756BF3-08C0-F4A4-278B-FD1BD45DD53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353" y="6179701"/>
            <a:ext cx="4948626" cy="426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086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1EF43-8ACA-46FF-A549-3015AA9F9738}" type="datetimeFigureOut">
              <a:rPr lang="es-ES" smtClean="0"/>
              <a:t>31/01/2023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0B1A4-348D-403F-A9DA-C209D05F78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4741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1644E16-0245-3B49-5790-D811E49051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71785" y="36437486"/>
            <a:ext cx="32475833" cy="100100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742EAB93-31E2-C8A8-7CE1-A1F84254A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71784" y="29320627"/>
            <a:ext cx="32475833" cy="1001006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EABAADF0-457C-A0F2-9062-A6034EA147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71782" y="15561133"/>
            <a:ext cx="32475833" cy="1001006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9B7E2C82-615F-B8BB-FDA3-841062D132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71783" y="8602717"/>
            <a:ext cx="32475833" cy="1001006"/>
          </a:xfrm>
          <a:prstGeom prst="rect">
            <a:avLst/>
          </a:prstGeom>
        </p:spPr>
      </p:pic>
      <p:sp>
        <p:nvSpPr>
          <p:cNvPr id="8" name="Text Box 5">
            <a:extLst>
              <a:ext uri="{FF2B5EF4-FFF2-40B4-BE49-F238E27FC236}">
                <a16:creationId xmlns:a16="http://schemas.microsoft.com/office/drawing/2014/main" id="{486CF151-4FEC-3F0B-732A-F871598B9A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0414" y="4104756"/>
            <a:ext cx="22304479" cy="1036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1997" tIns="216000" rIns="431997" bIns="216000">
            <a:spAutoFit/>
          </a:bodyPr>
          <a:lstStyle>
            <a:lvl1pPr defTabSz="4318000">
              <a:spcBef>
                <a:spcPct val="20000"/>
              </a:spcBef>
              <a:buChar char="•"/>
              <a:defRPr sz="1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18000">
              <a:spcBef>
                <a:spcPct val="20000"/>
              </a:spcBef>
              <a:buChar char="–"/>
              <a:defRPr sz="13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18000">
              <a:spcBef>
                <a:spcPct val="20000"/>
              </a:spcBef>
              <a:buChar char="•"/>
              <a:defRPr sz="1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180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18000">
              <a:spcBef>
                <a:spcPct val="20000"/>
              </a:spcBef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s-ES_tradnl" altLang="es-ES" sz="3900" b="1" dirty="0">
                <a:solidFill>
                  <a:schemeClr val="bg1"/>
                </a:solidFill>
                <a:latin typeface="Helvetica 55 Roman" pitchFamily="34" charset="0"/>
              </a:rPr>
              <a:t>Autor: </a:t>
            </a:r>
            <a:endParaRPr lang="es-ES" altLang="es-ES" sz="3900" b="1" dirty="0">
              <a:solidFill>
                <a:schemeClr val="bg1"/>
              </a:solidFill>
              <a:latin typeface="Helvetica 55 Roman" pitchFamily="34" charset="0"/>
            </a:endParaRP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E3480DA1-D4B6-3EA1-9FE6-483EC00C5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0414" y="5544916"/>
            <a:ext cx="22304480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1997" tIns="216000" rIns="431997" bIns="216000">
            <a:spAutoFit/>
          </a:bodyPr>
          <a:lstStyle>
            <a:lvl1pPr defTabSz="4318000">
              <a:spcBef>
                <a:spcPct val="20000"/>
              </a:spcBef>
              <a:buChar char="•"/>
              <a:defRPr sz="1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18000">
              <a:spcBef>
                <a:spcPct val="20000"/>
              </a:spcBef>
              <a:buChar char="–"/>
              <a:defRPr sz="13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18000">
              <a:spcBef>
                <a:spcPct val="20000"/>
              </a:spcBef>
              <a:buChar char="•"/>
              <a:defRPr sz="1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180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18000">
              <a:spcBef>
                <a:spcPct val="20000"/>
              </a:spcBef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s-ES_tradnl" altLang="es-ES" sz="3900" dirty="0">
                <a:solidFill>
                  <a:schemeClr val="bg1"/>
                </a:solidFill>
                <a:latin typeface="Helvetica 55 Roman" pitchFamily="34" charset="0"/>
              </a:rPr>
              <a:t>Filiación:</a:t>
            </a:r>
            <a:endParaRPr lang="es-ES" altLang="es-ES" sz="3900" dirty="0">
              <a:solidFill>
                <a:schemeClr val="bg1"/>
              </a:solidFill>
              <a:latin typeface="Helvetica 55 Roman" pitchFamily="34" charset="0"/>
            </a:endParaRPr>
          </a:p>
        </p:txBody>
      </p:sp>
      <p:sp>
        <p:nvSpPr>
          <p:cNvPr id="10" name="23 CuadroTexto">
            <a:extLst>
              <a:ext uri="{FF2B5EF4-FFF2-40B4-BE49-F238E27FC236}">
                <a16:creationId xmlns:a16="http://schemas.microsoft.com/office/drawing/2014/main" id="{2BC2CC73-5363-0FA8-AB59-5793A2D53F54}"/>
              </a:ext>
            </a:extLst>
          </p:cNvPr>
          <p:cNvSpPr txBox="1"/>
          <p:nvPr/>
        </p:nvSpPr>
        <p:spPr>
          <a:xfrm>
            <a:off x="6696969" y="1512468"/>
            <a:ext cx="2491476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s-ES" sz="7200" b="1" dirty="0">
                <a:solidFill>
                  <a:schemeClr val="bg1"/>
                </a:solidFill>
                <a:latin typeface="+mj-lt"/>
                <a:cs typeface="Arial" charset="0"/>
              </a:rPr>
              <a:t>TÍTULO</a:t>
            </a:r>
          </a:p>
        </p:txBody>
      </p:sp>
      <p:grpSp>
        <p:nvGrpSpPr>
          <p:cNvPr id="11" name="Grupo 55">
            <a:extLst>
              <a:ext uri="{FF2B5EF4-FFF2-40B4-BE49-F238E27FC236}">
                <a16:creationId xmlns:a16="http://schemas.microsoft.com/office/drawing/2014/main" id="{B314091C-585A-D928-84A4-23F9B4FC7831}"/>
              </a:ext>
            </a:extLst>
          </p:cNvPr>
          <p:cNvGrpSpPr>
            <a:grpSpLocks/>
          </p:cNvGrpSpPr>
          <p:nvPr/>
        </p:nvGrpSpPr>
        <p:grpSpPr bwMode="auto">
          <a:xfrm>
            <a:off x="1656409" y="8681630"/>
            <a:ext cx="29722936" cy="7105149"/>
            <a:chOff x="2231606" y="9288770"/>
            <a:chExt cx="29723566" cy="7106157"/>
          </a:xfrm>
        </p:grpSpPr>
        <p:sp>
          <p:nvSpPr>
            <p:cNvPr id="12" name="23 CuadroTexto">
              <a:extLst>
                <a:ext uri="{FF2B5EF4-FFF2-40B4-BE49-F238E27FC236}">
                  <a16:creationId xmlns:a16="http://schemas.microsoft.com/office/drawing/2014/main" id="{F3F9EB3E-813D-DBEF-45D2-A482A66364F9}"/>
                </a:ext>
              </a:extLst>
            </p:cNvPr>
            <p:cNvSpPr txBox="1"/>
            <p:nvPr/>
          </p:nvSpPr>
          <p:spPr>
            <a:xfrm>
              <a:off x="3030082" y="9288770"/>
              <a:ext cx="25845048" cy="83196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s-ES" sz="4800" b="1" i="1" dirty="0">
                  <a:solidFill>
                    <a:schemeClr val="bg1"/>
                  </a:solidFill>
                  <a:latin typeface="+mj-lt"/>
                  <a:cs typeface="Arial" charset="0"/>
                </a:rPr>
                <a:t>Introducción y Objetivos</a:t>
              </a:r>
            </a:p>
          </p:txBody>
        </p:sp>
        <p:sp>
          <p:nvSpPr>
            <p:cNvPr id="13" name="Text Box 11">
              <a:extLst>
                <a:ext uri="{FF2B5EF4-FFF2-40B4-BE49-F238E27FC236}">
                  <a16:creationId xmlns:a16="http://schemas.microsoft.com/office/drawing/2014/main" id="{01FE5844-4ECC-599F-0A16-AC6E1DB130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1606" y="10498952"/>
              <a:ext cx="29723566" cy="5895975"/>
            </a:xfrm>
            <a:prstGeom prst="roundRect">
              <a:avLst>
                <a:gd name="adj" fmla="val 5778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431997" tIns="216000" rIns="431997" bIns="216000">
              <a:spAutoFit/>
            </a:bodyPr>
            <a:lstStyle>
              <a:lvl1pPr defTabSz="4318000">
                <a:spcBef>
                  <a:spcPct val="20000"/>
                </a:spcBef>
                <a:buChar char="•"/>
                <a:defRPr sz="1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509963" indent="-1352550" defTabSz="4318000">
                <a:spcBef>
                  <a:spcPct val="20000"/>
                </a:spcBef>
                <a:buChar char="–"/>
                <a:defRPr sz="133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5400675" indent="-1081088" defTabSz="4318000">
                <a:spcBef>
                  <a:spcPct val="20000"/>
                </a:spcBef>
                <a:buChar char="•"/>
                <a:defRPr sz="11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7558088" indent="-1081088" defTabSz="4318000">
                <a:spcBef>
                  <a:spcPct val="20000"/>
                </a:spcBef>
                <a:buChar char="–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9721850" indent="-1081088" defTabSz="4318000">
                <a:spcBef>
                  <a:spcPct val="20000"/>
                </a:spcBef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10179050" indent="-1081088" defTabSz="4318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10636250" indent="-1081088" defTabSz="4318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11093450" indent="-1081088" defTabSz="4318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11550650" indent="-1081088" defTabSz="4318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_tradnl" altLang="es-ES" sz="4300" dirty="0">
                  <a:solidFill>
                    <a:srgbClr val="19407D"/>
                  </a:solidFill>
                  <a:latin typeface="Helvetica 55 Roman" pitchFamily="34" charset="0"/>
                </a:rPr>
                <a:t>Texto</a:t>
              </a:r>
              <a:endParaRPr lang="es-ES_tradnl" altLang="es-ES" sz="4300" dirty="0">
                <a:solidFill>
                  <a:srgbClr val="19407D"/>
                </a:solidFill>
                <a:latin typeface="Times New Roman" panose="02020603050405020304" pitchFamily="18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s-ES_tradnl" altLang="es-ES" sz="4300" dirty="0">
                <a:solidFill>
                  <a:srgbClr val="4C8F22"/>
                </a:solidFill>
                <a:latin typeface="Times New Roman" panose="02020603050405020304" pitchFamily="18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s-ES_tradnl" altLang="es-ES" sz="4300" dirty="0">
                <a:solidFill>
                  <a:srgbClr val="4C8F22"/>
                </a:solidFill>
                <a:latin typeface="Times New Roman" panose="02020603050405020304" pitchFamily="18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s-ES_tradnl" altLang="es-ES" sz="4300" dirty="0">
                <a:solidFill>
                  <a:srgbClr val="4C8F22"/>
                </a:solidFill>
                <a:latin typeface="Times New Roman" panose="02020603050405020304" pitchFamily="18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s-ES_tradnl" altLang="es-ES" sz="4300" dirty="0">
                <a:solidFill>
                  <a:srgbClr val="4C8F22"/>
                </a:solidFill>
                <a:latin typeface="Times New Roman" panose="02020603050405020304" pitchFamily="18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s-ES_tradnl" altLang="es-ES" sz="4300" dirty="0">
                <a:solidFill>
                  <a:srgbClr val="4C8F22"/>
                </a:solidFill>
                <a:latin typeface="Times New Roman" panose="02020603050405020304" pitchFamily="18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s-ES_tradnl" altLang="es-ES" sz="4300" dirty="0">
                <a:solidFill>
                  <a:srgbClr val="4C8F22"/>
                </a:solidFill>
                <a:latin typeface="Times New Roman" panose="02020603050405020304" pitchFamily="18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s-ES_tradnl" altLang="es-ES" sz="4300" dirty="0">
                <a:solidFill>
                  <a:srgbClr val="4C8F22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4" name="Text Box 11">
            <a:extLst>
              <a:ext uri="{FF2B5EF4-FFF2-40B4-BE49-F238E27FC236}">
                <a16:creationId xmlns:a16="http://schemas.microsoft.com/office/drawing/2014/main" id="{BD1ED2C1-DBE5-77AC-71BA-AA33DA4374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5403" y="37659205"/>
            <a:ext cx="29052238" cy="5895140"/>
          </a:xfrm>
          <a:prstGeom prst="roundRect">
            <a:avLst>
              <a:gd name="adj" fmla="val 577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1997" tIns="216000" rIns="431997" bIns="216000">
            <a:spAutoFit/>
          </a:bodyPr>
          <a:lstStyle>
            <a:lvl1pPr defTabSz="4318000">
              <a:spcBef>
                <a:spcPct val="20000"/>
              </a:spcBef>
              <a:buChar char="•"/>
              <a:defRPr sz="1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509963" indent="-1352550" defTabSz="4318000">
              <a:spcBef>
                <a:spcPct val="20000"/>
              </a:spcBef>
              <a:buChar char="–"/>
              <a:defRPr sz="13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5400675" indent="-1081088" defTabSz="4318000">
              <a:spcBef>
                <a:spcPct val="20000"/>
              </a:spcBef>
              <a:buChar char="•"/>
              <a:defRPr sz="1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7558088" indent="-1081088" defTabSz="43180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9721850" indent="-1081088" defTabSz="4318000">
              <a:spcBef>
                <a:spcPct val="20000"/>
              </a:spcBef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0179050" indent="-1081088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0636250" indent="-1081088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1093450" indent="-1081088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1550650" indent="-1081088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es-ES" sz="4300" dirty="0">
                <a:solidFill>
                  <a:srgbClr val="19407D"/>
                </a:solidFill>
                <a:latin typeface="Helvetica 55 Roman" pitchFamily="34" charset="0"/>
              </a:rPr>
              <a:t>Texto</a:t>
            </a:r>
            <a:endParaRPr lang="es-ES_tradnl" altLang="es-ES" sz="4300" dirty="0">
              <a:solidFill>
                <a:srgbClr val="19407D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object 39">
            <a:extLst>
              <a:ext uri="{FF2B5EF4-FFF2-40B4-BE49-F238E27FC236}">
                <a16:creationId xmlns:a16="http://schemas.microsoft.com/office/drawing/2014/main" id="{F8FE2321-1338-6662-277D-3BC43976C4E6}"/>
              </a:ext>
            </a:extLst>
          </p:cNvPr>
          <p:cNvSpPr/>
          <p:nvPr/>
        </p:nvSpPr>
        <p:spPr>
          <a:xfrm>
            <a:off x="1528139" y="8681632"/>
            <a:ext cx="632326" cy="831850"/>
          </a:xfrm>
          <a:custGeom>
            <a:avLst/>
            <a:gdLst/>
            <a:ahLst/>
            <a:cxnLst/>
            <a:rect l="l" t="t" r="r" b="b"/>
            <a:pathLst>
              <a:path w="299085" h="377825">
                <a:moveTo>
                  <a:pt x="0" y="377380"/>
                </a:moveTo>
                <a:lnTo>
                  <a:pt x="140097" y="377380"/>
                </a:lnTo>
                <a:lnTo>
                  <a:pt x="298604" y="188695"/>
                </a:lnTo>
                <a:lnTo>
                  <a:pt x="158517" y="21959"/>
                </a:lnTo>
                <a:lnTo>
                  <a:pt x="158517" y="188695"/>
                </a:lnTo>
                <a:lnTo>
                  <a:pt x="0" y="377380"/>
                </a:lnTo>
                <a:close/>
              </a:path>
              <a:path w="299085" h="377825">
                <a:moveTo>
                  <a:pt x="0" y="0"/>
                </a:moveTo>
                <a:lnTo>
                  <a:pt x="158517" y="188695"/>
                </a:lnTo>
                <a:lnTo>
                  <a:pt x="158517" y="21959"/>
                </a:lnTo>
                <a:lnTo>
                  <a:pt x="140097" y="3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16" name="object 39">
            <a:extLst>
              <a:ext uri="{FF2B5EF4-FFF2-40B4-BE49-F238E27FC236}">
                <a16:creationId xmlns:a16="http://schemas.microsoft.com/office/drawing/2014/main" id="{BB532070-F6C0-411D-6FB3-BD57AADF41B0}"/>
              </a:ext>
            </a:extLst>
          </p:cNvPr>
          <p:cNvSpPr/>
          <p:nvPr/>
        </p:nvSpPr>
        <p:spPr>
          <a:xfrm>
            <a:off x="1680539" y="12241660"/>
            <a:ext cx="632326" cy="831850"/>
          </a:xfrm>
          <a:custGeom>
            <a:avLst/>
            <a:gdLst/>
            <a:ahLst/>
            <a:cxnLst/>
            <a:rect l="l" t="t" r="r" b="b"/>
            <a:pathLst>
              <a:path w="299085" h="377825">
                <a:moveTo>
                  <a:pt x="0" y="377380"/>
                </a:moveTo>
                <a:lnTo>
                  <a:pt x="140097" y="377380"/>
                </a:lnTo>
                <a:lnTo>
                  <a:pt x="298604" y="188695"/>
                </a:lnTo>
                <a:lnTo>
                  <a:pt x="158517" y="21959"/>
                </a:lnTo>
                <a:lnTo>
                  <a:pt x="158517" y="188695"/>
                </a:lnTo>
                <a:lnTo>
                  <a:pt x="0" y="377380"/>
                </a:lnTo>
                <a:close/>
              </a:path>
              <a:path w="299085" h="377825">
                <a:moveTo>
                  <a:pt x="0" y="0"/>
                </a:moveTo>
                <a:lnTo>
                  <a:pt x="158517" y="188695"/>
                </a:lnTo>
                <a:lnTo>
                  <a:pt x="158517" y="21959"/>
                </a:lnTo>
                <a:lnTo>
                  <a:pt x="140097" y="36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17" name="object 39">
            <a:extLst>
              <a:ext uri="{FF2B5EF4-FFF2-40B4-BE49-F238E27FC236}">
                <a16:creationId xmlns:a16="http://schemas.microsoft.com/office/drawing/2014/main" id="{66E739A5-0E84-13C0-555C-0ED519610563}"/>
              </a:ext>
            </a:extLst>
          </p:cNvPr>
          <p:cNvSpPr/>
          <p:nvPr/>
        </p:nvSpPr>
        <p:spPr>
          <a:xfrm>
            <a:off x="1512393" y="15658282"/>
            <a:ext cx="632326" cy="831850"/>
          </a:xfrm>
          <a:custGeom>
            <a:avLst/>
            <a:gdLst/>
            <a:ahLst/>
            <a:cxnLst/>
            <a:rect l="l" t="t" r="r" b="b"/>
            <a:pathLst>
              <a:path w="299085" h="377825">
                <a:moveTo>
                  <a:pt x="0" y="377380"/>
                </a:moveTo>
                <a:lnTo>
                  <a:pt x="140097" y="377380"/>
                </a:lnTo>
                <a:lnTo>
                  <a:pt x="298604" y="188695"/>
                </a:lnTo>
                <a:lnTo>
                  <a:pt x="158517" y="21959"/>
                </a:lnTo>
                <a:lnTo>
                  <a:pt x="158517" y="188695"/>
                </a:lnTo>
                <a:lnTo>
                  <a:pt x="0" y="377380"/>
                </a:lnTo>
                <a:close/>
              </a:path>
              <a:path w="299085" h="377825">
                <a:moveTo>
                  <a:pt x="0" y="0"/>
                </a:moveTo>
                <a:lnTo>
                  <a:pt x="158517" y="188695"/>
                </a:lnTo>
                <a:lnTo>
                  <a:pt x="158517" y="21959"/>
                </a:lnTo>
                <a:lnTo>
                  <a:pt x="140097" y="3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baseline="-25000" dirty="0"/>
          </a:p>
        </p:txBody>
      </p:sp>
      <p:sp>
        <p:nvSpPr>
          <p:cNvPr id="18" name="Text Box 11">
            <a:extLst>
              <a:ext uri="{FF2B5EF4-FFF2-40B4-BE49-F238E27FC236}">
                <a16:creationId xmlns:a16="http://schemas.microsoft.com/office/drawing/2014/main" id="{C23A7B0A-5F91-8B76-F2B5-6A605BF64C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6409" y="16918989"/>
            <a:ext cx="29733275" cy="5896223"/>
          </a:xfrm>
          <a:prstGeom prst="roundRect">
            <a:avLst>
              <a:gd name="adj" fmla="val 577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1997" tIns="216000" rIns="431997" bIns="216000">
            <a:spAutoFit/>
          </a:bodyPr>
          <a:lstStyle>
            <a:lvl1pPr defTabSz="4318000">
              <a:spcBef>
                <a:spcPct val="20000"/>
              </a:spcBef>
              <a:buChar char="•"/>
              <a:defRPr sz="1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509963" indent="-1352550" defTabSz="4318000">
              <a:spcBef>
                <a:spcPct val="20000"/>
              </a:spcBef>
              <a:buChar char="–"/>
              <a:defRPr sz="13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5400675" indent="-1081088" defTabSz="4318000">
              <a:spcBef>
                <a:spcPct val="20000"/>
              </a:spcBef>
              <a:buChar char="•"/>
              <a:defRPr sz="1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7558088" indent="-1081088" defTabSz="43180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9721850" indent="-1081088" defTabSz="4318000">
              <a:spcBef>
                <a:spcPct val="20000"/>
              </a:spcBef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0179050" indent="-1081088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0636250" indent="-1081088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1093450" indent="-1081088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1550650" indent="-1081088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es-ES" sz="4300" dirty="0">
                <a:solidFill>
                  <a:srgbClr val="19407D"/>
                </a:solidFill>
                <a:latin typeface="Helvetica 55 Roman" pitchFamily="34" charset="0"/>
              </a:rPr>
              <a:t>Texto</a:t>
            </a:r>
            <a:endParaRPr lang="es-ES_tradnl" altLang="es-ES" sz="4300" dirty="0">
              <a:solidFill>
                <a:srgbClr val="19407D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23 CuadroTexto">
            <a:extLst>
              <a:ext uri="{FF2B5EF4-FFF2-40B4-BE49-F238E27FC236}">
                <a16:creationId xmlns:a16="http://schemas.microsoft.com/office/drawing/2014/main" id="{4BD1DCD5-4624-6164-E5AD-C7E6A0F31D65}"/>
              </a:ext>
            </a:extLst>
          </p:cNvPr>
          <p:cNvSpPr txBox="1"/>
          <p:nvPr/>
        </p:nvSpPr>
        <p:spPr bwMode="auto">
          <a:xfrm>
            <a:off x="2359566" y="15622032"/>
            <a:ext cx="25844500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s-ES" sz="4800" b="1" i="1" dirty="0">
                <a:solidFill>
                  <a:schemeClr val="bg1"/>
                </a:solidFill>
                <a:latin typeface="+mj-lt"/>
                <a:cs typeface="Arial" charset="0"/>
              </a:rPr>
              <a:t>Materiales y Métodos</a:t>
            </a:r>
          </a:p>
        </p:txBody>
      </p:sp>
      <p:sp>
        <p:nvSpPr>
          <p:cNvPr id="20" name="object 39">
            <a:extLst>
              <a:ext uri="{FF2B5EF4-FFF2-40B4-BE49-F238E27FC236}">
                <a16:creationId xmlns:a16="http://schemas.microsoft.com/office/drawing/2014/main" id="{2F07C58A-A94D-3FEF-7EF9-F6BF973BFC47}"/>
              </a:ext>
            </a:extLst>
          </p:cNvPr>
          <p:cNvSpPr/>
          <p:nvPr/>
        </p:nvSpPr>
        <p:spPr>
          <a:xfrm>
            <a:off x="1584401" y="29418916"/>
            <a:ext cx="632326" cy="831850"/>
          </a:xfrm>
          <a:custGeom>
            <a:avLst/>
            <a:gdLst/>
            <a:ahLst/>
            <a:cxnLst/>
            <a:rect l="l" t="t" r="r" b="b"/>
            <a:pathLst>
              <a:path w="299085" h="377825">
                <a:moveTo>
                  <a:pt x="0" y="377380"/>
                </a:moveTo>
                <a:lnTo>
                  <a:pt x="140097" y="377380"/>
                </a:lnTo>
                <a:lnTo>
                  <a:pt x="298604" y="188695"/>
                </a:lnTo>
                <a:lnTo>
                  <a:pt x="158517" y="21959"/>
                </a:lnTo>
                <a:lnTo>
                  <a:pt x="158517" y="188695"/>
                </a:lnTo>
                <a:lnTo>
                  <a:pt x="0" y="377380"/>
                </a:lnTo>
                <a:close/>
              </a:path>
              <a:path w="299085" h="377825">
                <a:moveTo>
                  <a:pt x="0" y="0"/>
                </a:moveTo>
                <a:lnTo>
                  <a:pt x="158517" y="188695"/>
                </a:lnTo>
                <a:lnTo>
                  <a:pt x="158517" y="21959"/>
                </a:lnTo>
                <a:lnTo>
                  <a:pt x="140097" y="3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21" name="23 CuadroTexto">
            <a:extLst>
              <a:ext uri="{FF2B5EF4-FFF2-40B4-BE49-F238E27FC236}">
                <a16:creationId xmlns:a16="http://schemas.microsoft.com/office/drawing/2014/main" id="{DF1F68E8-D58A-BD8E-DB42-166ED0BBB12E}"/>
              </a:ext>
            </a:extLst>
          </p:cNvPr>
          <p:cNvSpPr txBox="1"/>
          <p:nvPr/>
        </p:nvSpPr>
        <p:spPr bwMode="auto">
          <a:xfrm>
            <a:off x="2431574" y="29382666"/>
            <a:ext cx="25844500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s-ES" sz="4800" b="1" i="1" dirty="0">
                <a:solidFill>
                  <a:schemeClr val="bg1"/>
                </a:solidFill>
                <a:latin typeface="+mj-lt"/>
                <a:cs typeface="Arial" charset="0"/>
              </a:rPr>
              <a:t>Conclusiones</a:t>
            </a:r>
          </a:p>
        </p:txBody>
      </p:sp>
      <p:sp>
        <p:nvSpPr>
          <p:cNvPr id="22" name="Text Box 11">
            <a:extLst>
              <a:ext uri="{FF2B5EF4-FFF2-40B4-BE49-F238E27FC236}">
                <a16:creationId xmlns:a16="http://schemas.microsoft.com/office/drawing/2014/main" id="{3F0AC3C3-3A07-AB99-D79E-11059FA053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6409" y="30685226"/>
            <a:ext cx="29733275" cy="5895138"/>
          </a:xfrm>
          <a:prstGeom prst="roundRect">
            <a:avLst>
              <a:gd name="adj" fmla="val 577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1997" tIns="216000" rIns="431997" bIns="216000">
            <a:spAutoFit/>
          </a:bodyPr>
          <a:lstStyle>
            <a:lvl1pPr defTabSz="4318000">
              <a:spcBef>
                <a:spcPct val="20000"/>
              </a:spcBef>
              <a:buChar char="•"/>
              <a:defRPr sz="1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509963" indent="-1352550" defTabSz="4318000">
              <a:spcBef>
                <a:spcPct val="20000"/>
              </a:spcBef>
              <a:buChar char="–"/>
              <a:defRPr sz="13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5400675" indent="-1081088" defTabSz="4318000">
              <a:spcBef>
                <a:spcPct val="20000"/>
              </a:spcBef>
              <a:buChar char="•"/>
              <a:defRPr sz="1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7558088" indent="-1081088" defTabSz="43180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9721850" indent="-1081088" defTabSz="4318000">
              <a:spcBef>
                <a:spcPct val="20000"/>
              </a:spcBef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0179050" indent="-1081088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0636250" indent="-1081088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1093450" indent="-1081088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1550650" indent="-1081088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es-ES" sz="4300" dirty="0">
                <a:solidFill>
                  <a:srgbClr val="19407D"/>
                </a:solidFill>
                <a:latin typeface="Helvetica 55 Roman" pitchFamily="34" charset="0"/>
              </a:rPr>
              <a:t>Texto</a:t>
            </a:r>
            <a:endParaRPr lang="es-ES_tradnl" altLang="es-ES" sz="4300" dirty="0">
              <a:solidFill>
                <a:srgbClr val="19407D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4300" dirty="0">
              <a:solidFill>
                <a:srgbClr val="4C8F2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" name="object 39">
            <a:extLst>
              <a:ext uri="{FF2B5EF4-FFF2-40B4-BE49-F238E27FC236}">
                <a16:creationId xmlns:a16="http://schemas.microsoft.com/office/drawing/2014/main" id="{4961B62D-77B8-4980-AB2F-D2668FC6D7A5}"/>
              </a:ext>
            </a:extLst>
          </p:cNvPr>
          <p:cNvSpPr/>
          <p:nvPr/>
        </p:nvSpPr>
        <p:spPr>
          <a:xfrm>
            <a:off x="1584401" y="36547708"/>
            <a:ext cx="632326" cy="831850"/>
          </a:xfrm>
          <a:custGeom>
            <a:avLst/>
            <a:gdLst/>
            <a:ahLst/>
            <a:cxnLst/>
            <a:rect l="l" t="t" r="r" b="b"/>
            <a:pathLst>
              <a:path w="299085" h="377825">
                <a:moveTo>
                  <a:pt x="0" y="377380"/>
                </a:moveTo>
                <a:lnTo>
                  <a:pt x="140097" y="377380"/>
                </a:lnTo>
                <a:lnTo>
                  <a:pt x="298604" y="188695"/>
                </a:lnTo>
                <a:lnTo>
                  <a:pt x="158517" y="21959"/>
                </a:lnTo>
                <a:lnTo>
                  <a:pt x="158517" y="188695"/>
                </a:lnTo>
                <a:lnTo>
                  <a:pt x="0" y="377380"/>
                </a:lnTo>
                <a:close/>
              </a:path>
              <a:path w="299085" h="377825">
                <a:moveTo>
                  <a:pt x="0" y="0"/>
                </a:moveTo>
                <a:lnTo>
                  <a:pt x="158517" y="188695"/>
                </a:lnTo>
                <a:lnTo>
                  <a:pt x="158517" y="21959"/>
                </a:lnTo>
                <a:lnTo>
                  <a:pt x="140097" y="3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24" name="23 CuadroTexto">
            <a:extLst>
              <a:ext uri="{FF2B5EF4-FFF2-40B4-BE49-F238E27FC236}">
                <a16:creationId xmlns:a16="http://schemas.microsoft.com/office/drawing/2014/main" id="{CD7D6A2A-0227-073D-4814-C633E8D6BA06}"/>
              </a:ext>
            </a:extLst>
          </p:cNvPr>
          <p:cNvSpPr txBox="1"/>
          <p:nvPr/>
        </p:nvSpPr>
        <p:spPr bwMode="auto">
          <a:xfrm>
            <a:off x="2431574" y="36511458"/>
            <a:ext cx="25844500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s-ES" sz="4800" b="1" i="1" dirty="0">
                <a:solidFill>
                  <a:schemeClr val="bg1"/>
                </a:solidFill>
                <a:latin typeface="+mj-lt"/>
                <a:cs typeface="Arial" charset="0"/>
              </a:rPr>
              <a:t>Referencias</a:t>
            </a:r>
          </a:p>
        </p:txBody>
      </p:sp>
      <p:pic>
        <p:nvPicPr>
          <p:cNvPr id="25" name="Imagen 24">
            <a:extLst>
              <a:ext uri="{FF2B5EF4-FFF2-40B4-BE49-F238E27FC236}">
                <a16:creationId xmlns:a16="http://schemas.microsoft.com/office/drawing/2014/main" id="{C152FBB3-CA28-053B-2A83-A0A1BEDBC8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28582" y="951161"/>
            <a:ext cx="4948626" cy="1247483"/>
          </a:xfrm>
          <a:prstGeom prst="rect">
            <a:avLst/>
          </a:prstGeom>
        </p:spPr>
      </p:pic>
      <p:sp>
        <p:nvSpPr>
          <p:cNvPr id="27" name="CuadroTexto 26">
            <a:extLst>
              <a:ext uri="{FF2B5EF4-FFF2-40B4-BE49-F238E27FC236}">
                <a16:creationId xmlns:a16="http://schemas.microsoft.com/office/drawing/2014/main" id="{01326C08-3F13-8DB9-AE4D-2A9A797AD6B9}"/>
              </a:ext>
            </a:extLst>
          </p:cNvPr>
          <p:cNvSpPr txBox="1"/>
          <p:nvPr/>
        </p:nvSpPr>
        <p:spPr>
          <a:xfrm>
            <a:off x="28204066" y="357707"/>
            <a:ext cx="3929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0" dirty="0">
                <a:solidFill>
                  <a:schemeClr val="bg1"/>
                </a:solidFill>
              </a:rPr>
              <a:t>Con la colaboración de:</a:t>
            </a:r>
          </a:p>
        </p:txBody>
      </p:sp>
    </p:spTree>
    <p:extLst>
      <p:ext uri="{BB962C8B-B14F-4D97-AF65-F5344CB8AC3E}">
        <p14:creationId xmlns:p14="http://schemas.microsoft.com/office/powerpoint/2010/main" val="876594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29</TotalTime>
  <Words>22</Words>
  <Application>Microsoft Office PowerPoint</Application>
  <PresentationFormat>Personalizado</PresentationFormat>
  <Paragraphs>32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 55 Roman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Belén Hernández Pardo</dc:creator>
  <cp:lastModifiedBy>Belén Hernández Pardo</cp:lastModifiedBy>
  <cp:revision>1</cp:revision>
  <dcterms:created xsi:type="dcterms:W3CDTF">2023-01-31T10:09:04Z</dcterms:created>
  <dcterms:modified xsi:type="dcterms:W3CDTF">2023-01-31T10:38:34Z</dcterms:modified>
</cp:coreProperties>
</file>