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32404050" cy="43205400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03238" indent="-46038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08063" indent="-93663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11300" indent="-1397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16125" indent="-187325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53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407D"/>
    <a:srgbClr val="28132F"/>
    <a:srgbClr val="2B1331"/>
    <a:srgbClr val="BBE0E3"/>
    <a:srgbClr val="105C85"/>
    <a:srgbClr val="14253D"/>
    <a:srgbClr val="90C583"/>
    <a:srgbClr val="FFFFFF"/>
    <a:srgbClr val="CCFF99"/>
    <a:srgbClr val="005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 autoAdjust="0"/>
    <p:restoredTop sz="94671" autoAdjust="0"/>
  </p:normalViewPr>
  <p:slideViewPr>
    <p:cSldViewPr>
      <p:cViewPr>
        <p:scale>
          <a:sx n="20" d="100"/>
          <a:sy n="20" d="100"/>
        </p:scale>
        <p:origin x="3276" y="24"/>
      </p:cViewPr>
      <p:guideLst>
        <p:guide orient="horz" pos="13653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40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DA758B47-E356-4800-A373-E43789C089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7A9E17F1-B5C1-4116-A149-9C2CA23C18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6B1E2FE6-4687-4691-85E9-C836A2D074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id="{EBBE7D12-AC4B-4F67-9F84-800874C14B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ECAB843-D10C-487D-87A9-04AB3EADFF2E}" type="slidenum">
              <a:rPr lang="es-ES" altLang="es-ES"/>
              <a:pPr>
                <a:defRPr/>
              </a:pPr>
              <a:t>‹Nº›</a:t>
            </a:fld>
            <a:endParaRPr lang="es-ES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BDA332-B58E-49E1-A093-222F506A6B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7188" y="39339838"/>
            <a:ext cx="7550150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7243F2-C9C6-4688-AB03-A9049744C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5988" y="39339838"/>
            <a:ext cx="10252075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606F19-49F5-423C-A7B3-C533BF99F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6713" y="39339838"/>
            <a:ext cx="7558087" cy="30019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CB5CE-BB54-4BD2-B8A7-3E6B003C141D}" type="slidenum">
              <a:rPr lang="es-ES" altLang="es-ES"/>
              <a:pPr>
                <a:defRPr/>
              </a:pPr>
              <a:t>‹Nº›</a:t>
            </a:fld>
            <a:endParaRPr lang="es-ES" altLang="es-E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669732E-A14F-FBDD-0DF2-F446029B63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EM-119671 Enero 2023</a:t>
            </a:r>
            <a:r>
              <a:rPr kumimoji="0" lang="es-ES" altLang="es-E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17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8" userDrawn="1">
          <p15:clr>
            <a:srgbClr val="FBAE40"/>
          </p15:clr>
        </p15:guide>
        <p15:guide id="2" pos="102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2DD0FED4-1DBF-5272-87AC-A3A7ED8364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" y="0"/>
            <a:ext cx="32400240" cy="64709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2pPr>
      <a:lvl3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3pPr>
      <a:lvl4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4pPr>
      <a:lvl5pPr algn="ctr" defTabSz="4318000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5pPr>
      <a:lvl6pPr marL="504063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6pPr>
      <a:lvl7pPr marL="1008126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7pPr>
      <a:lvl8pPr marL="1512189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8pPr>
      <a:lvl9pPr marL="2016252" algn="ctr" defTabSz="4319540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52550" algn="l" defTabSz="4318000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00675" indent="-1081088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1100">
          <a:solidFill>
            <a:schemeClr val="tx1"/>
          </a:solidFill>
          <a:latin typeface="+mn-lt"/>
        </a:defRPr>
      </a:lvl3pPr>
      <a:lvl4pPr marL="7558088" indent="-1081088" algn="l" defTabSz="43180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18000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226529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730592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234655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738718" indent="-1081635" algn="l" defTabSz="4319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8" userDrawn="1">
          <p15:clr>
            <a:srgbClr val="F26B43"/>
          </p15:clr>
        </p15:guide>
        <p15:guide id="2" pos="102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>
            <a:extLst>
              <a:ext uri="{FF2B5EF4-FFF2-40B4-BE49-F238E27FC236}">
                <a16:creationId xmlns:a16="http://schemas.microsoft.com/office/drawing/2014/main" id="{6D7B4714-D1A1-44DA-9E8A-5F130F59A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3" y="38380564"/>
            <a:ext cx="32408639" cy="1242611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69FA964-6A99-073E-66D8-467EEC0ED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79" y="20575045"/>
            <a:ext cx="32408639" cy="124261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DE46D84D-C0D7-7501-D214-FBA435130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78" y="12226189"/>
            <a:ext cx="32408639" cy="1242611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74BDFA2-D2B2-325C-1535-E4D8791F4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90" y="6471322"/>
            <a:ext cx="32408639" cy="1242611"/>
          </a:xfrm>
          <a:prstGeom prst="rect">
            <a:avLst/>
          </a:prstGeom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CCB2EB76-EDF9-CFF7-B43D-784FA33F6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45" y="7988991"/>
            <a:ext cx="30077023" cy="3172549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2B1331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B8F0AD4D-E4BF-42B7-D481-2D8C39E99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785" y="39882220"/>
            <a:ext cx="29052238" cy="1810712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2B1331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23 CuadroTexto">
            <a:extLst>
              <a:ext uri="{FF2B5EF4-FFF2-40B4-BE49-F238E27FC236}">
                <a16:creationId xmlns:a16="http://schemas.microsoft.com/office/drawing/2014/main" id="{385A3F2E-7083-07DA-9C76-81DE8DB1067B}"/>
              </a:ext>
            </a:extLst>
          </p:cNvPr>
          <p:cNvSpPr txBox="1"/>
          <p:nvPr/>
        </p:nvSpPr>
        <p:spPr bwMode="auto">
          <a:xfrm>
            <a:off x="1578214" y="6657282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Introducción y Objetivos</a:t>
            </a:r>
          </a:p>
        </p:txBody>
      </p:sp>
      <p:sp>
        <p:nvSpPr>
          <p:cNvPr id="13" name="23 CuadroTexto">
            <a:extLst>
              <a:ext uri="{FF2B5EF4-FFF2-40B4-BE49-F238E27FC236}">
                <a16:creationId xmlns:a16="http://schemas.microsoft.com/office/drawing/2014/main" id="{89F265AE-46E9-9C42-A45A-43565AC7AFE3}"/>
              </a:ext>
            </a:extLst>
          </p:cNvPr>
          <p:cNvSpPr txBox="1"/>
          <p:nvPr/>
        </p:nvSpPr>
        <p:spPr bwMode="auto">
          <a:xfrm>
            <a:off x="1578214" y="12418775"/>
            <a:ext cx="112326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Material y Métodos  </a:t>
            </a:r>
          </a:p>
        </p:txBody>
      </p:sp>
      <p:sp>
        <p:nvSpPr>
          <p:cNvPr id="17" name="23 CuadroTexto">
            <a:extLst>
              <a:ext uri="{FF2B5EF4-FFF2-40B4-BE49-F238E27FC236}">
                <a16:creationId xmlns:a16="http://schemas.microsoft.com/office/drawing/2014/main" id="{BDBD1101-A14F-C2B4-3762-A68A0BB3BAF2}"/>
              </a:ext>
            </a:extLst>
          </p:cNvPr>
          <p:cNvSpPr txBox="1"/>
          <p:nvPr/>
        </p:nvSpPr>
        <p:spPr bwMode="auto">
          <a:xfrm>
            <a:off x="1578214" y="38572223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Referencias</a:t>
            </a:r>
          </a:p>
        </p:txBody>
      </p:sp>
      <p:sp>
        <p:nvSpPr>
          <p:cNvPr id="20" name="23 CuadroTexto">
            <a:extLst>
              <a:ext uri="{FF2B5EF4-FFF2-40B4-BE49-F238E27FC236}">
                <a16:creationId xmlns:a16="http://schemas.microsoft.com/office/drawing/2014/main" id="{5F1BD003-4FC7-3490-F637-52792E44BB85}"/>
              </a:ext>
            </a:extLst>
          </p:cNvPr>
          <p:cNvSpPr txBox="1"/>
          <p:nvPr/>
        </p:nvSpPr>
        <p:spPr bwMode="auto">
          <a:xfrm>
            <a:off x="1578214" y="20780425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_tradnl" sz="4800" b="1" i="1" dirty="0">
                <a:solidFill>
                  <a:schemeClr val="bg1"/>
                </a:solidFill>
                <a:latin typeface="+mj-lt"/>
                <a:cs typeface="Arial" charset="0"/>
              </a:rPr>
              <a:t>R</a:t>
            </a: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esultados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671148E9-0BB5-EA4F-04A7-316215F7D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899" y="22318583"/>
            <a:ext cx="30077023" cy="3172549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2B1331"/>
                </a:solidFill>
                <a:latin typeface="Helvetica 55 Roman" pitchFamily="34" charset="0"/>
              </a:rPr>
              <a:t>Texto/tablas/gráficos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A4C4EDC3-CE34-F54E-12A7-D1D3AD33D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673" y="13897844"/>
            <a:ext cx="30077023" cy="3172549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2B1331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C50DC7C-42DF-CF23-B77F-78BBA3EE49F0}"/>
              </a:ext>
            </a:extLst>
          </p:cNvPr>
          <p:cNvSpPr txBox="1"/>
          <p:nvPr/>
        </p:nvSpPr>
        <p:spPr>
          <a:xfrm rot="16200000">
            <a:off x="30542360" y="41218218"/>
            <a:ext cx="30963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s-ES_tradnl" sz="2400" b="0" i="0" u="none" strike="noStrike" baseline="30000" dirty="0">
                <a:solidFill>
                  <a:srgbClr val="404040"/>
                </a:solidFill>
                <a:latin typeface="Neue Haas Unica Pro (OTF) Regular"/>
              </a:rPr>
              <a:t>EM-174306 - enero 2025e</a:t>
            </a:r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49D04161-F2B6-27FA-65F9-8D1A5A2C1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170" y="2954418"/>
            <a:ext cx="15483135" cy="106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b="1" dirty="0">
                <a:solidFill>
                  <a:schemeClr val="bg1"/>
                </a:solidFill>
                <a:latin typeface="Helvetica 55 Roman" pitchFamily="34" charset="0"/>
              </a:rPr>
              <a:t>Autor:</a:t>
            </a:r>
            <a:endParaRPr lang="es-ES" altLang="es-ES" sz="3900" b="1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5BCD8AFE-6A9F-18B6-D6B1-91F7A3670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4160" y="4148493"/>
            <a:ext cx="15529145" cy="103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dirty="0">
                <a:solidFill>
                  <a:schemeClr val="bg1"/>
                </a:solidFill>
                <a:latin typeface="Helvetica 55 Roman" pitchFamily="34" charset="0"/>
              </a:rPr>
              <a:t>Filiación:</a:t>
            </a:r>
            <a:endParaRPr lang="es-ES" altLang="es-ES" sz="3900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34" name="23 CuadroTexto">
            <a:extLst>
              <a:ext uri="{FF2B5EF4-FFF2-40B4-BE49-F238E27FC236}">
                <a16:creationId xmlns:a16="http://schemas.microsoft.com/office/drawing/2014/main" id="{DF07FFA5-8A31-A06D-E706-157E670AF5B6}"/>
              </a:ext>
            </a:extLst>
          </p:cNvPr>
          <p:cNvSpPr txBox="1"/>
          <p:nvPr/>
        </p:nvSpPr>
        <p:spPr>
          <a:xfrm>
            <a:off x="12305360" y="1303666"/>
            <a:ext cx="153527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sz="7200" b="1" dirty="0">
                <a:solidFill>
                  <a:schemeClr val="bg1"/>
                </a:solidFill>
                <a:latin typeface="+mj-lt"/>
                <a:cs typeface="Arial" charset="0"/>
              </a:rPr>
              <a:t>TÍTULO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MERALD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_ixse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tilla_ixse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5054</TotalTime>
  <Words>26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Helvetica 55 Roman</vt:lpstr>
      <vt:lpstr>Neue Haas Unica Pro (OTF) Regular</vt:lpstr>
      <vt:lpstr>Times New Roman</vt:lpstr>
      <vt:lpstr>Verdana</vt:lpstr>
      <vt:lpstr>EMERALD</vt:lpstr>
      <vt:lpstr>Presentación de PowerPoint</vt:lpstr>
    </vt:vector>
  </TitlesOfParts>
  <Company>0-401-0008222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Joker</dc:creator>
  <cp:lastModifiedBy>Juan Antonio Tejado Millan</cp:lastModifiedBy>
  <cp:revision>156</cp:revision>
  <dcterms:created xsi:type="dcterms:W3CDTF">2003-05-28T08:29:53Z</dcterms:created>
  <dcterms:modified xsi:type="dcterms:W3CDTF">2025-01-20T11:16:48Z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9021217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S8.2.3</vt:lpwstr>
  </property>
</Properties>
</file>