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7" r:id="rId2"/>
  </p:sldIdLst>
  <p:sldSz cx="32404050" cy="43205400"/>
  <p:notesSz cx="7099300" cy="10234613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503238" indent="-46038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008063" indent="-93663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511300" indent="-1397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016125" indent="-187325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653">
          <p15:clr>
            <a:srgbClr val="A4A3A4"/>
          </p15:clr>
        </p15:guide>
        <p15:guide id="2" pos="1020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C8345"/>
    <a:srgbClr val="92B9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49" autoAdjust="0"/>
    <p:restoredTop sz="94660"/>
  </p:normalViewPr>
  <p:slideViewPr>
    <p:cSldViewPr showGuides="1">
      <p:cViewPr varScale="1">
        <p:scale>
          <a:sx n="20" d="100"/>
          <a:sy n="20" d="100"/>
        </p:scale>
        <p:origin x="3048" y="150"/>
      </p:cViewPr>
      <p:guideLst>
        <p:guide orient="horz" pos="13653"/>
        <p:guide pos="1020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>
            <a:extLst>
              <a:ext uri="{FF2B5EF4-FFF2-40B4-BE49-F238E27FC236}">
                <a16:creationId xmlns:a16="http://schemas.microsoft.com/office/drawing/2014/main" id="{5F9612AA-1CFA-4D6A-9045-ACF4BE36CD3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5" tIns="49522" rIns="99045" bIns="49522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123" name="Rectangle 1027">
            <a:extLst>
              <a:ext uri="{FF2B5EF4-FFF2-40B4-BE49-F238E27FC236}">
                <a16:creationId xmlns:a16="http://schemas.microsoft.com/office/drawing/2014/main" id="{53929C0B-8CA1-4C1E-8E72-5B2F0250753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5" tIns="49522" rIns="99045" bIns="49522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124" name="Rectangle 1028">
            <a:extLst>
              <a:ext uri="{FF2B5EF4-FFF2-40B4-BE49-F238E27FC236}">
                <a16:creationId xmlns:a16="http://schemas.microsoft.com/office/drawing/2014/main" id="{94789921-B907-43F1-A67E-0D963199AAB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5" tIns="49522" rIns="99045" bIns="49522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125" name="Rectangle 1029">
            <a:extLst>
              <a:ext uri="{FF2B5EF4-FFF2-40B4-BE49-F238E27FC236}">
                <a16:creationId xmlns:a16="http://schemas.microsoft.com/office/drawing/2014/main" id="{E3E09DA4-B492-488B-8A4C-46E7744544D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5" tIns="49522" rIns="99045" bIns="49522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/>
            </a:lvl1pPr>
          </a:lstStyle>
          <a:p>
            <a:pPr>
              <a:defRPr/>
            </a:pPr>
            <a:fld id="{25BE0382-BB16-40B7-AEEF-5890E24C3225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430304" y="13422479"/>
            <a:ext cx="27543443" cy="926035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078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504063" indent="0" algn="ctr">
              <a:buNone/>
              <a:defRPr/>
            </a:lvl2pPr>
            <a:lvl3pPr marL="1008126" indent="0" algn="ctr">
              <a:buNone/>
              <a:defRPr/>
            </a:lvl3pPr>
            <a:lvl4pPr marL="1512189" indent="0" algn="ctr">
              <a:buNone/>
              <a:defRPr/>
            </a:lvl4pPr>
            <a:lvl5pPr marL="2016252" indent="0" algn="ctr">
              <a:buNone/>
              <a:defRPr/>
            </a:lvl5pPr>
            <a:lvl6pPr marL="2520315" indent="0" algn="ctr">
              <a:buNone/>
              <a:defRPr/>
            </a:lvl6pPr>
            <a:lvl7pPr marL="3024378" indent="0" algn="ctr">
              <a:buNone/>
              <a:defRPr/>
            </a:lvl7pPr>
            <a:lvl8pPr marL="3528441" indent="0" algn="ctr">
              <a:buNone/>
              <a:defRPr/>
            </a:lvl8pPr>
            <a:lvl9pPr marL="4032504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087ED9F-4697-4781-AE17-4C4D62E8CB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627188" y="39339838"/>
            <a:ext cx="7550150" cy="30019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3BC5424-E27E-4C0F-826C-C5A084B3B0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1075988" y="39339838"/>
            <a:ext cx="10252075" cy="30019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A8A6FD0-7698-4FB1-80E9-A2D9A35CAD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23226713" y="39339838"/>
            <a:ext cx="7558087" cy="30019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38F5B5-59B1-4149-BC18-713DFE3A1EFD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862352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27188" y="1735138"/>
            <a:ext cx="29157612" cy="71977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627188" y="10075863"/>
            <a:ext cx="29157612" cy="28524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2B640E9-6FC0-4F6E-B527-0C216182BF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627188" y="39339838"/>
            <a:ext cx="7550150" cy="30019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C8F6507-C09F-494E-8E44-4D9D8ED115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1075988" y="39339838"/>
            <a:ext cx="10252075" cy="30019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9609B81-9E87-4BB0-883B-9FEB8154A2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23226713" y="39339838"/>
            <a:ext cx="7558087" cy="30019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03B50A-F118-422E-B0CF-7E4C00A45291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704385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23496312" y="1735417"/>
            <a:ext cx="7289224" cy="36865008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626954" y="1735417"/>
            <a:ext cx="21707338" cy="3686500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B4EF7EA-DADE-43A5-A5F3-D462A59C35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627188" y="39339838"/>
            <a:ext cx="7550150" cy="30019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DC2518-972A-4E94-885D-346ACEE1C6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1075988" y="39339838"/>
            <a:ext cx="10252075" cy="30019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AFF17C1-0D6A-4067-ADA2-69E70EDCA8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23226713" y="39339838"/>
            <a:ext cx="7558087" cy="30019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EB037A-C372-4F5B-84E2-2B43F240F1CF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809519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27188" y="1735138"/>
            <a:ext cx="29157612" cy="71977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627188" y="10075863"/>
            <a:ext cx="29157612" cy="28524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DABF3E8-2503-4607-86B8-D4338F8E62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627188" y="39339838"/>
            <a:ext cx="7550150" cy="30019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830DCD4-B985-4C8F-9B32-24EA37BF15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1075988" y="39339838"/>
            <a:ext cx="10252075" cy="30019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F759D46-888F-46FE-9103-9708BE8A8B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23226713" y="39339838"/>
            <a:ext cx="7558087" cy="30019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FEB95-E66F-4BF9-85FB-8976B72798D8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186547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60258" y="27763072"/>
            <a:ext cx="27543443" cy="8581673"/>
          </a:xfrm>
          <a:prstGeom prst="rect">
            <a:avLst/>
          </a:prstGeo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60258" y="18311890"/>
            <a:ext cx="27543443" cy="945118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/>
            </a:lvl1pPr>
            <a:lvl2pPr marL="504063" indent="0">
              <a:buNone/>
              <a:defRPr sz="2000"/>
            </a:lvl2pPr>
            <a:lvl3pPr marL="1008126" indent="0">
              <a:buNone/>
              <a:defRPr sz="1800"/>
            </a:lvl3pPr>
            <a:lvl4pPr marL="1512189" indent="0">
              <a:buNone/>
              <a:defRPr sz="1500"/>
            </a:lvl4pPr>
            <a:lvl5pPr marL="2016252" indent="0">
              <a:buNone/>
              <a:defRPr sz="1500"/>
            </a:lvl5pPr>
            <a:lvl6pPr marL="2520315" indent="0">
              <a:buNone/>
              <a:defRPr sz="1500"/>
            </a:lvl6pPr>
            <a:lvl7pPr marL="3024378" indent="0">
              <a:buNone/>
              <a:defRPr sz="1500"/>
            </a:lvl7pPr>
            <a:lvl8pPr marL="3528441" indent="0">
              <a:buNone/>
              <a:defRPr sz="1500"/>
            </a:lvl8pPr>
            <a:lvl9pPr marL="4032504" indent="0">
              <a:buNone/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DD87E72-4841-43FF-B298-A6B7B8A04E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627188" y="39339838"/>
            <a:ext cx="7550150" cy="30019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B651D0D-5A90-4CD9-BDF7-E6BF7AC655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1075988" y="39339838"/>
            <a:ext cx="10252075" cy="30019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8C75D6B-18F8-4024-B51F-4FD99093ED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23226713" y="39339838"/>
            <a:ext cx="7558087" cy="30019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99CC30-5909-4899-981B-461524713866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891635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27188" y="1735138"/>
            <a:ext cx="29157612" cy="71977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626956" y="10075861"/>
            <a:ext cx="14497437" cy="28524565"/>
          </a:xfrm>
          <a:prstGeom prst="rect">
            <a:avLst/>
          </a:prstGeo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6286413" y="10075861"/>
            <a:ext cx="14499125" cy="28524565"/>
          </a:xfrm>
          <a:prstGeom prst="rect">
            <a:avLst/>
          </a:prstGeo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2C7B66-6F50-4C95-9944-FEF245F8BF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627188" y="39339838"/>
            <a:ext cx="7550150" cy="30019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A14E9E2-D0DF-483A-B69D-CD36E3FC2E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1075988" y="39339838"/>
            <a:ext cx="10252075" cy="30019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D4109B7-F65A-462A-B4B2-7DB4EFEE9B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23226713" y="39339838"/>
            <a:ext cx="7558087" cy="30019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480D86-710E-4D05-ADBA-665EE207523A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889051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20203" y="1730017"/>
            <a:ext cx="29163645" cy="7200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20203" y="9670809"/>
            <a:ext cx="14316852" cy="403070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600" b="1"/>
            </a:lvl1pPr>
            <a:lvl2pPr marL="504063" indent="0">
              <a:buNone/>
              <a:defRPr sz="2200" b="1"/>
            </a:lvl2pPr>
            <a:lvl3pPr marL="1008126" indent="0">
              <a:buNone/>
              <a:defRPr sz="2000" b="1"/>
            </a:lvl3pPr>
            <a:lvl4pPr marL="1512189" indent="0">
              <a:buNone/>
              <a:defRPr sz="1800" b="1"/>
            </a:lvl4pPr>
            <a:lvl5pPr marL="2016252" indent="0">
              <a:buNone/>
              <a:defRPr sz="1800" b="1"/>
            </a:lvl5pPr>
            <a:lvl6pPr marL="2520315" indent="0">
              <a:buNone/>
              <a:defRPr sz="1800" b="1"/>
            </a:lvl6pPr>
            <a:lvl7pPr marL="3024378" indent="0">
              <a:buNone/>
              <a:defRPr sz="1800" b="1"/>
            </a:lvl7pPr>
            <a:lvl8pPr marL="3528441" indent="0">
              <a:buNone/>
              <a:defRPr sz="1800" b="1"/>
            </a:lvl8pPr>
            <a:lvl9pPr marL="4032504" indent="0">
              <a:buNone/>
              <a:defRPr sz="18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620203" y="13701514"/>
            <a:ext cx="14316852" cy="24893511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6460245" y="9670809"/>
            <a:ext cx="14323602" cy="403070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600" b="1"/>
            </a:lvl1pPr>
            <a:lvl2pPr marL="504063" indent="0">
              <a:buNone/>
              <a:defRPr sz="2200" b="1"/>
            </a:lvl2pPr>
            <a:lvl3pPr marL="1008126" indent="0">
              <a:buNone/>
              <a:defRPr sz="2000" b="1"/>
            </a:lvl3pPr>
            <a:lvl4pPr marL="1512189" indent="0">
              <a:buNone/>
              <a:defRPr sz="1800" b="1"/>
            </a:lvl4pPr>
            <a:lvl5pPr marL="2016252" indent="0">
              <a:buNone/>
              <a:defRPr sz="1800" b="1"/>
            </a:lvl5pPr>
            <a:lvl6pPr marL="2520315" indent="0">
              <a:buNone/>
              <a:defRPr sz="1800" b="1"/>
            </a:lvl6pPr>
            <a:lvl7pPr marL="3024378" indent="0">
              <a:buNone/>
              <a:defRPr sz="1800" b="1"/>
            </a:lvl7pPr>
            <a:lvl8pPr marL="3528441" indent="0">
              <a:buNone/>
              <a:defRPr sz="1800" b="1"/>
            </a:lvl8pPr>
            <a:lvl9pPr marL="4032504" indent="0">
              <a:buNone/>
              <a:defRPr sz="18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6460245" y="13701514"/>
            <a:ext cx="14323602" cy="24893511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5E94EE4-EDA6-42E2-A084-6F04C4ABE9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627188" y="39339838"/>
            <a:ext cx="7550150" cy="30019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B772B0B-B420-4328-BEEC-A781693BAF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1075988" y="39339838"/>
            <a:ext cx="10252075" cy="30019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1D763A0-67FE-4C36-8361-B5B7EAF0F6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23226713" y="39339838"/>
            <a:ext cx="7558087" cy="30019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6C9CC8-3FA7-4761-B855-36362EE8AF3E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440659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27188" y="1735138"/>
            <a:ext cx="29157612" cy="71977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5B7E8F9-A41A-4D08-884A-8364C7F78E0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627188" y="39339838"/>
            <a:ext cx="7550150" cy="30019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3119618-7948-4C8F-9F68-933E371DDC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1075988" y="39339838"/>
            <a:ext cx="10252075" cy="30019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EB2219F-39FB-4416-A630-325A922FA8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23226713" y="39339838"/>
            <a:ext cx="7558087" cy="30019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CE38E0-6B28-4F9E-BBCC-18A3914CDFC2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779699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07C5EEF-E6C6-48E4-A8EE-EA7FDA911F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627188" y="39339838"/>
            <a:ext cx="7550150" cy="30019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4AE3E3E-4564-403E-8087-5364E67ABF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1075988" y="39339838"/>
            <a:ext cx="10252075" cy="30019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A7F8221-FF0C-40A4-B7A6-27CA6813F7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23226713" y="39339838"/>
            <a:ext cx="7558087" cy="30019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DB3C3E-A030-4326-B2BC-35677C355467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439738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20204" y="1721017"/>
            <a:ext cx="10661271" cy="7319715"/>
          </a:xfrm>
          <a:prstGeom prst="rect">
            <a:avLst/>
          </a:prstGeo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669649" y="1721017"/>
            <a:ext cx="18114201" cy="36874009"/>
          </a:xfrm>
          <a:prstGeom prst="rect">
            <a:avLst/>
          </a:prstGeo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20204" y="9040730"/>
            <a:ext cx="10661271" cy="2955429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  <a:lvl2pPr marL="504063" indent="0">
              <a:buNone/>
              <a:defRPr sz="1300"/>
            </a:lvl2pPr>
            <a:lvl3pPr marL="1008126" indent="0">
              <a:buNone/>
              <a:defRPr sz="1100"/>
            </a:lvl3pPr>
            <a:lvl4pPr marL="1512189" indent="0">
              <a:buNone/>
              <a:defRPr sz="1000"/>
            </a:lvl4pPr>
            <a:lvl5pPr marL="2016252" indent="0">
              <a:buNone/>
              <a:defRPr sz="1000"/>
            </a:lvl5pPr>
            <a:lvl6pPr marL="2520315" indent="0">
              <a:buNone/>
              <a:defRPr sz="1000"/>
            </a:lvl6pPr>
            <a:lvl7pPr marL="3024378" indent="0">
              <a:buNone/>
              <a:defRPr sz="1000"/>
            </a:lvl7pPr>
            <a:lvl8pPr marL="3528441" indent="0">
              <a:buNone/>
              <a:defRPr sz="1000"/>
            </a:lvl8pPr>
            <a:lvl9pPr marL="4032504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981C49-264F-4620-A38D-9C646435FC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627188" y="39339838"/>
            <a:ext cx="7550150" cy="30019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06DBB2C-5112-4E0C-80EA-1E6C701D95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1075988" y="39339838"/>
            <a:ext cx="10252075" cy="30019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576282-B460-456F-83DE-40060F31CC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23226713" y="39339838"/>
            <a:ext cx="7558087" cy="30019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E4010C-245C-497A-A54B-26D0B5908F6A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051917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50857" y="30243781"/>
            <a:ext cx="19442430" cy="3569847"/>
          </a:xfrm>
          <a:prstGeom prst="rect">
            <a:avLst/>
          </a:prstGeo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350857" y="3859682"/>
            <a:ext cx="19442430" cy="259232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500"/>
            </a:lvl1pPr>
            <a:lvl2pPr marL="504063" indent="0">
              <a:buNone/>
              <a:defRPr sz="3100"/>
            </a:lvl2pPr>
            <a:lvl3pPr marL="1008126" indent="0">
              <a:buNone/>
              <a:defRPr sz="2600"/>
            </a:lvl3pPr>
            <a:lvl4pPr marL="1512189" indent="0">
              <a:buNone/>
              <a:defRPr sz="2200"/>
            </a:lvl4pPr>
            <a:lvl5pPr marL="2016252" indent="0">
              <a:buNone/>
              <a:defRPr sz="2200"/>
            </a:lvl5pPr>
            <a:lvl6pPr marL="2520315" indent="0">
              <a:buNone/>
              <a:defRPr sz="2200"/>
            </a:lvl6pPr>
            <a:lvl7pPr marL="3024378" indent="0">
              <a:buNone/>
              <a:defRPr sz="2200"/>
            </a:lvl7pPr>
            <a:lvl8pPr marL="3528441" indent="0">
              <a:buNone/>
              <a:defRPr sz="2200"/>
            </a:lvl8pPr>
            <a:lvl9pPr marL="4032504" indent="0">
              <a:buNone/>
              <a:defRPr sz="22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350857" y="33813628"/>
            <a:ext cx="19442430" cy="50712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  <a:lvl2pPr marL="504063" indent="0">
              <a:buNone/>
              <a:defRPr sz="1300"/>
            </a:lvl2pPr>
            <a:lvl3pPr marL="1008126" indent="0">
              <a:buNone/>
              <a:defRPr sz="1100"/>
            </a:lvl3pPr>
            <a:lvl4pPr marL="1512189" indent="0">
              <a:buNone/>
              <a:defRPr sz="1000"/>
            </a:lvl4pPr>
            <a:lvl5pPr marL="2016252" indent="0">
              <a:buNone/>
              <a:defRPr sz="1000"/>
            </a:lvl5pPr>
            <a:lvl6pPr marL="2520315" indent="0">
              <a:buNone/>
              <a:defRPr sz="1000"/>
            </a:lvl6pPr>
            <a:lvl7pPr marL="3024378" indent="0">
              <a:buNone/>
              <a:defRPr sz="1000"/>
            </a:lvl7pPr>
            <a:lvl8pPr marL="3528441" indent="0">
              <a:buNone/>
              <a:defRPr sz="1000"/>
            </a:lvl8pPr>
            <a:lvl9pPr marL="4032504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B4805A9-991F-4EC8-9013-B922A83A75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627188" y="39339838"/>
            <a:ext cx="7550150" cy="30019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ECF5BDD-B52E-4A8B-BEA6-38E367D61F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1075988" y="39339838"/>
            <a:ext cx="10252075" cy="30019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E0B5C3-BE20-406D-B4FD-B923FAAC86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23226713" y="39339838"/>
            <a:ext cx="7558087" cy="30019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99A0F7-AAFF-4C4C-9F53-F5E402672012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379629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55F19194-A57F-499B-8AE5-026AA7827E3C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335" y="0"/>
            <a:ext cx="32404050" cy="593647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18000" rtl="0" eaLnBrk="0" fontAlgn="base" hangingPunct="0">
        <a:spcBef>
          <a:spcPct val="0"/>
        </a:spcBef>
        <a:spcAft>
          <a:spcPct val="0"/>
        </a:spcAft>
        <a:defRPr sz="20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318000" rtl="0" eaLnBrk="0" fontAlgn="base" hangingPunct="0">
        <a:spcBef>
          <a:spcPct val="0"/>
        </a:spcBef>
        <a:spcAft>
          <a:spcPct val="0"/>
        </a:spcAft>
        <a:defRPr sz="20900">
          <a:solidFill>
            <a:schemeClr val="tx2"/>
          </a:solidFill>
          <a:latin typeface="Arial" charset="0"/>
        </a:defRPr>
      </a:lvl2pPr>
      <a:lvl3pPr algn="ctr" defTabSz="4318000" rtl="0" eaLnBrk="0" fontAlgn="base" hangingPunct="0">
        <a:spcBef>
          <a:spcPct val="0"/>
        </a:spcBef>
        <a:spcAft>
          <a:spcPct val="0"/>
        </a:spcAft>
        <a:defRPr sz="20900">
          <a:solidFill>
            <a:schemeClr val="tx2"/>
          </a:solidFill>
          <a:latin typeface="Arial" charset="0"/>
        </a:defRPr>
      </a:lvl3pPr>
      <a:lvl4pPr algn="ctr" defTabSz="4318000" rtl="0" eaLnBrk="0" fontAlgn="base" hangingPunct="0">
        <a:spcBef>
          <a:spcPct val="0"/>
        </a:spcBef>
        <a:spcAft>
          <a:spcPct val="0"/>
        </a:spcAft>
        <a:defRPr sz="20900">
          <a:solidFill>
            <a:schemeClr val="tx2"/>
          </a:solidFill>
          <a:latin typeface="Arial" charset="0"/>
        </a:defRPr>
      </a:lvl4pPr>
      <a:lvl5pPr algn="ctr" defTabSz="4318000" rtl="0" eaLnBrk="0" fontAlgn="base" hangingPunct="0">
        <a:spcBef>
          <a:spcPct val="0"/>
        </a:spcBef>
        <a:spcAft>
          <a:spcPct val="0"/>
        </a:spcAft>
        <a:defRPr sz="20900">
          <a:solidFill>
            <a:schemeClr val="tx2"/>
          </a:solidFill>
          <a:latin typeface="Arial" charset="0"/>
        </a:defRPr>
      </a:lvl5pPr>
      <a:lvl6pPr marL="504063" algn="ctr" defTabSz="4319540" rtl="0" fontAlgn="base">
        <a:spcBef>
          <a:spcPct val="0"/>
        </a:spcBef>
        <a:spcAft>
          <a:spcPct val="0"/>
        </a:spcAft>
        <a:defRPr sz="20900">
          <a:solidFill>
            <a:schemeClr val="tx2"/>
          </a:solidFill>
          <a:latin typeface="Arial" charset="0"/>
        </a:defRPr>
      </a:lvl6pPr>
      <a:lvl7pPr marL="1008126" algn="ctr" defTabSz="4319540" rtl="0" fontAlgn="base">
        <a:spcBef>
          <a:spcPct val="0"/>
        </a:spcBef>
        <a:spcAft>
          <a:spcPct val="0"/>
        </a:spcAft>
        <a:defRPr sz="20900">
          <a:solidFill>
            <a:schemeClr val="tx2"/>
          </a:solidFill>
          <a:latin typeface="Arial" charset="0"/>
        </a:defRPr>
      </a:lvl7pPr>
      <a:lvl8pPr marL="1512189" algn="ctr" defTabSz="4319540" rtl="0" fontAlgn="base">
        <a:spcBef>
          <a:spcPct val="0"/>
        </a:spcBef>
        <a:spcAft>
          <a:spcPct val="0"/>
        </a:spcAft>
        <a:defRPr sz="20900">
          <a:solidFill>
            <a:schemeClr val="tx2"/>
          </a:solidFill>
          <a:latin typeface="Arial" charset="0"/>
        </a:defRPr>
      </a:lvl8pPr>
      <a:lvl9pPr marL="2016252" algn="ctr" defTabSz="4319540" rtl="0" fontAlgn="base">
        <a:spcBef>
          <a:spcPct val="0"/>
        </a:spcBef>
        <a:spcAft>
          <a:spcPct val="0"/>
        </a:spcAft>
        <a:defRPr sz="20900">
          <a:solidFill>
            <a:schemeClr val="tx2"/>
          </a:solidFill>
          <a:latin typeface="Arial" charset="0"/>
        </a:defRPr>
      </a:lvl9pPr>
    </p:titleStyle>
    <p:bodyStyle>
      <a:lvl1pPr marL="1617663" indent="-1617663" algn="l" defTabSz="4318000" rtl="0" eaLnBrk="0" fontAlgn="base" hangingPunct="0">
        <a:spcBef>
          <a:spcPct val="20000"/>
        </a:spcBef>
        <a:spcAft>
          <a:spcPct val="0"/>
        </a:spcAft>
        <a:buChar char="•"/>
        <a:defRPr sz="15000">
          <a:solidFill>
            <a:schemeClr val="tx1"/>
          </a:solidFill>
          <a:latin typeface="+mn-lt"/>
          <a:ea typeface="+mn-ea"/>
          <a:cs typeface="+mn-cs"/>
        </a:defRPr>
      </a:lvl1pPr>
      <a:lvl2pPr marL="3509963" indent="-1352550" algn="l" defTabSz="4318000" rtl="0" eaLnBrk="0" fontAlgn="base" hangingPunct="0">
        <a:spcBef>
          <a:spcPct val="20000"/>
        </a:spcBef>
        <a:spcAft>
          <a:spcPct val="0"/>
        </a:spcAft>
        <a:buChar char="–"/>
        <a:defRPr sz="13300">
          <a:solidFill>
            <a:schemeClr val="tx1"/>
          </a:solidFill>
          <a:latin typeface="+mn-lt"/>
        </a:defRPr>
      </a:lvl2pPr>
      <a:lvl3pPr marL="5400675" indent="-1081088" algn="l" defTabSz="4318000" rtl="0" eaLnBrk="0" fontAlgn="base" hangingPunct="0">
        <a:spcBef>
          <a:spcPct val="20000"/>
        </a:spcBef>
        <a:spcAft>
          <a:spcPct val="0"/>
        </a:spcAft>
        <a:buChar char="•"/>
        <a:defRPr sz="11100">
          <a:solidFill>
            <a:schemeClr val="tx1"/>
          </a:solidFill>
          <a:latin typeface="+mn-lt"/>
        </a:defRPr>
      </a:lvl3pPr>
      <a:lvl4pPr marL="7558088" indent="-1081088" algn="l" defTabSz="4318000" rtl="0" eaLnBrk="0" fontAlgn="base" hangingPunct="0">
        <a:spcBef>
          <a:spcPct val="20000"/>
        </a:spcBef>
        <a:spcAft>
          <a:spcPct val="0"/>
        </a:spcAft>
        <a:buChar char="–"/>
        <a:defRPr sz="9500">
          <a:solidFill>
            <a:schemeClr val="tx1"/>
          </a:solidFill>
          <a:latin typeface="+mn-lt"/>
        </a:defRPr>
      </a:lvl4pPr>
      <a:lvl5pPr marL="9721850" indent="-1081088" algn="l" defTabSz="4318000" rtl="0" eaLnBrk="0" fontAlgn="base" hangingPunct="0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5pPr>
      <a:lvl6pPr marL="10226529" indent="-1081635" algn="l" defTabSz="4319540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6pPr>
      <a:lvl7pPr marL="10730592" indent="-1081635" algn="l" defTabSz="4319540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7pPr>
      <a:lvl8pPr marL="11234655" indent="-1081635" algn="l" defTabSz="4319540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8pPr>
      <a:lvl9pPr marL="11738718" indent="-1081635" algn="l" defTabSz="4319540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100812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algn="l" defTabSz="100812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8126" algn="l" defTabSz="100812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2189" algn="l" defTabSz="100812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6252" algn="l" defTabSz="100812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20315" algn="l" defTabSz="100812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4378" algn="l" defTabSz="100812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8441" algn="l" defTabSz="100812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2504" algn="l" defTabSz="100812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Grupo 59">
            <a:extLst>
              <a:ext uri="{FF2B5EF4-FFF2-40B4-BE49-F238E27FC236}">
                <a16:creationId xmlns:a16="http://schemas.microsoft.com/office/drawing/2014/main" id="{9F7C545E-53A4-4817-AB4B-1F0D55AB6062}"/>
              </a:ext>
            </a:extLst>
          </p:cNvPr>
          <p:cNvGrpSpPr/>
          <p:nvPr/>
        </p:nvGrpSpPr>
        <p:grpSpPr>
          <a:xfrm>
            <a:off x="336383" y="40108756"/>
            <a:ext cx="31827536" cy="1001879"/>
            <a:chOff x="288257" y="7746386"/>
            <a:chExt cx="31827536" cy="1001879"/>
          </a:xfrm>
        </p:grpSpPr>
        <p:sp>
          <p:nvSpPr>
            <p:cNvPr id="61" name="Rectángulo 14">
              <a:extLst>
                <a:ext uri="{FF2B5EF4-FFF2-40B4-BE49-F238E27FC236}">
                  <a16:creationId xmlns:a16="http://schemas.microsoft.com/office/drawing/2014/main" id="{BBF256BB-CE78-4F77-80DF-ECF04E1C97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257" y="7804633"/>
              <a:ext cx="31827536" cy="934458"/>
            </a:xfrm>
            <a:prstGeom prst="rect">
              <a:avLst/>
            </a:prstGeom>
            <a:solidFill>
              <a:srgbClr val="92B91D">
                <a:alpha val="32000"/>
              </a:srgbClr>
            </a:solidFill>
            <a:ln>
              <a:noFill/>
            </a:ln>
          </p:spPr>
          <p:txBody>
            <a:bodyPr/>
            <a:lstStyle>
              <a:lvl1pPr defTabSz="1008063"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defTabSz="1008063"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defTabSz="1008063"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defTabSz="1008063"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defTabSz="1008063"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473325" indent="-187325" defTabSz="1008063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30525" indent="-187325" defTabSz="1008063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387725" indent="-187325" defTabSz="1008063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44925" indent="-187325" defTabSz="1008063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s-ES" altLang="es-ES" dirty="0"/>
            </a:p>
          </p:txBody>
        </p:sp>
        <p:grpSp>
          <p:nvGrpSpPr>
            <p:cNvPr id="62" name="Grupo 61">
              <a:extLst>
                <a:ext uri="{FF2B5EF4-FFF2-40B4-BE49-F238E27FC236}">
                  <a16:creationId xmlns:a16="http://schemas.microsoft.com/office/drawing/2014/main" id="{B8010AEC-1647-4B5D-ADB6-C1D6F16C57C2}"/>
                </a:ext>
              </a:extLst>
            </p:cNvPr>
            <p:cNvGrpSpPr/>
            <p:nvPr/>
          </p:nvGrpSpPr>
          <p:grpSpPr>
            <a:xfrm>
              <a:off x="889009" y="7746386"/>
              <a:ext cx="1167962" cy="1001879"/>
              <a:chOff x="800692" y="957040"/>
              <a:chExt cx="613170" cy="525978"/>
            </a:xfrm>
          </p:grpSpPr>
          <p:sp>
            <p:nvSpPr>
              <p:cNvPr id="63" name="Forma libre: forma 62">
                <a:extLst>
                  <a:ext uri="{FF2B5EF4-FFF2-40B4-BE49-F238E27FC236}">
                    <a16:creationId xmlns:a16="http://schemas.microsoft.com/office/drawing/2014/main" id="{0F36F702-53BF-428C-963D-CB3BD3953067}"/>
                  </a:ext>
                </a:extLst>
              </p:cNvPr>
              <p:cNvSpPr/>
              <p:nvPr/>
            </p:nvSpPr>
            <p:spPr bwMode="auto">
              <a:xfrm>
                <a:off x="806824" y="968188"/>
                <a:ext cx="607038" cy="514830"/>
              </a:xfrm>
              <a:custGeom>
                <a:avLst/>
                <a:gdLst>
                  <a:gd name="connsiteX0" fmla="*/ 0 w 607038"/>
                  <a:gd name="connsiteY0" fmla="*/ 0 h 514830"/>
                  <a:gd name="connsiteX1" fmla="*/ 192100 w 607038"/>
                  <a:gd name="connsiteY1" fmla="*/ 0 h 514830"/>
                  <a:gd name="connsiteX2" fmla="*/ 607038 w 607038"/>
                  <a:gd name="connsiteY2" fmla="*/ 514830 h 514830"/>
                  <a:gd name="connsiteX3" fmla="*/ 430305 w 607038"/>
                  <a:gd name="connsiteY3" fmla="*/ 514830 h 514830"/>
                  <a:gd name="connsiteX4" fmla="*/ 0 w 607038"/>
                  <a:gd name="connsiteY4" fmla="*/ 0 h 5148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07038" h="514830">
                    <a:moveTo>
                      <a:pt x="0" y="0"/>
                    </a:moveTo>
                    <a:lnTo>
                      <a:pt x="192100" y="0"/>
                    </a:lnTo>
                    <a:lnTo>
                      <a:pt x="607038" y="514830"/>
                    </a:lnTo>
                    <a:lnTo>
                      <a:pt x="430305" y="51483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100806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4" name="Forma libre: forma 63">
                <a:extLst>
                  <a:ext uri="{FF2B5EF4-FFF2-40B4-BE49-F238E27FC236}">
                    <a16:creationId xmlns:a16="http://schemas.microsoft.com/office/drawing/2014/main" id="{51FCB5BF-1AB7-4092-B8F8-FD8CA5082457}"/>
                  </a:ext>
                </a:extLst>
              </p:cNvPr>
              <p:cNvSpPr/>
              <p:nvPr/>
            </p:nvSpPr>
            <p:spPr bwMode="auto">
              <a:xfrm>
                <a:off x="800692" y="1212883"/>
                <a:ext cx="312697" cy="265318"/>
              </a:xfrm>
              <a:custGeom>
                <a:avLst/>
                <a:gdLst>
                  <a:gd name="connsiteX0" fmla="*/ 0 w 312697"/>
                  <a:gd name="connsiteY0" fmla="*/ 265318 h 265318"/>
                  <a:gd name="connsiteX1" fmla="*/ 208464 w 312697"/>
                  <a:gd name="connsiteY1" fmla="*/ 0 h 265318"/>
                  <a:gd name="connsiteX2" fmla="*/ 312697 w 312697"/>
                  <a:gd name="connsiteY2" fmla="*/ 127921 h 265318"/>
                  <a:gd name="connsiteX3" fmla="*/ 203727 w 312697"/>
                  <a:gd name="connsiteY3" fmla="*/ 265318 h 265318"/>
                  <a:gd name="connsiteX4" fmla="*/ 0 w 312697"/>
                  <a:gd name="connsiteY4" fmla="*/ 265318 h 2653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12697" h="265318">
                    <a:moveTo>
                      <a:pt x="0" y="265318"/>
                    </a:moveTo>
                    <a:lnTo>
                      <a:pt x="208464" y="0"/>
                    </a:lnTo>
                    <a:lnTo>
                      <a:pt x="312697" y="127921"/>
                    </a:lnTo>
                    <a:lnTo>
                      <a:pt x="203727" y="265318"/>
                    </a:lnTo>
                    <a:lnTo>
                      <a:pt x="0" y="265318"/>
                    </a:lnTo>
                    <a:close/>
                  </a:path>
                </a:pathLst>
              </a:custGeom>
              <a:solidFill>
                <a:srgbClr val="2C8345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100806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5" name="Forma libre: forma 64">
                <a:extLst>
                  <a:ext uri="{FF2B5EF4-FFF2-40B4-BE49-F238E27FC236}">
                    <a16:creationId xmlns:a16="http://schemas.microsoft.com/office/drawing/2014/main" id="{1E371358-074B-45AD-BB3A-E7DDDA9A40C4}"/>
                  </a:ext>
                </a:extLst>
              </p:cNvPr>
              <p:cNvSpPr/>
              <p:nvPr/>
            </p:nvSpPr>
            <p:spPr bwMode="auto">
              <a:xfrm>
                <a:off x="1141816" y="957040"/>
                <a:ext cx="265318" cy="227416"/>
              </a:xfrm>
              <a:custGeom>
                <a:avLst/>
                <a:gdLst>
                  <a:gd name="connsiteX0" fmla="*/ 265318 w 265318"/>
                  <a:gd name="connsiteY0" fmla="*/ 0 h 227416"/>
                  <a:gd name="connsiteX1" fmla="*/ 71067 w 265318"/>
                  <a:gd name="connsiteY1" fmla="*/ 0 h 227416"/>
                  <a:gd name="connsiteX2" fmla="*/ 0 w 265318"/>
                  <a:gd name="connsiteY2" fmla="*/ 94757 h 227416"/>
                  <a:gd name="connsiteX3" fmla="*/ 104232 w 265318"/>
                  <a:gd name="connsiteY3" fmla="*/ 227416 h 227416"/>
                  <a:gd name="connsiteX4" fmla="*/ 265318 w 265318"/>
                  <a:gd name="connsiteY4" fmla="*/ 0 h 2274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5318" h="227416">
                    <a:moveTo>
                      <a:pt x="265318" y="0"/>
                    </a:moveTo>
                    <a:lnTo>
                      <a:pt x="71067" y="0"/>
                    </a:lnTo>
                    <a:lnTo>
                      <a:pt x="0" y="94757"/>
                    </a:lnTo>
                    <a:lnTo>
                      <a:pt x="104232" y="227416"/>
                    </a:lnTo>
                    <a:lnTo>
                      <a:pt x="265318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100806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</p:grpSp>
      <p:grpSp>
        <p:nvGrpSpPr>
          <p:cNvPr id="53" name="Grupo 52">
            <a:extLst>
              <a:ext uri="{FF2B5EF4-FFF2-40B4-BE49-F238E27FC236}">
                <a16:creationId xmlns:a16="http://schemas.microsoft.com/office/drawing/2014/main" id="{8D6BF62F-0BCF-4552-A84F-0C0C18E73A5C}"/>
              </a:ext>
            </a:extLst>
          </p:cNvPr>
          <p:cNvGrpSpPr/>
          <p:nvPr/>
        </p:nvGrpSpPr>
        <p:grpSpPr>
          <a:xfrm>
            <a:off x="336383" y="33017882"/>
            <a:ext cx="31827536" cy="1001879"/>
            <a:chOff x="288257" y="7746386"/>
            <a:chExt cx="31827536" cy="1001879"/>
          </a:xfrm>
        </p:grpSpPr>
        <p:sp>
          <p:nvSpPr>
            <p:cNvPr id="55" name="Rectángulo 14">
              <a:extLst>
                <a:ext uri="{FF2B5EF4-FFF2-40B4-BE49-F238E27FC236}">
                  <a16:creationId xmlns:a16="http://schemas.microsoft.com/office/drawing/2014/main" id="{2B5A2A5A-BC82-40B2-B008-9E9C90F28C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257" y="7804633"/>
              <a:ext cx="31827536" cy="934458"/>
            </a:xfrm>
            <a:prstGeom prst="rect">
              <a:avLst/>
            </a:prstGeom>
            <a:solidFill>
              <a:srgbClr val="92B91D">
                <a:alpha val="32000"/>
              </a:srgbClr>
            </a:solidFill>
            <a:ln>
              <a:noFill/>
            </a:ln>
          </p:spPr>
          <p:txBody>
            <a:bodyPr/>
            <a:lstStyle>
              <a:lvl1pPr defTabSz="1008063"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defTabSz="1008063"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defTabSz="1008063"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defTabSz="1008063"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defTabSz="1008063"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473325" indent="-187325" defTabSz="1008063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30525" indent="-187325" defTabSz="1008063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387725" indent="-187325" defTabSz="1008063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44925" indent="-187325" defTabSz="1008063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s-ES" altLang="es-ES" dirty="0"/>
            </a:p>
          </p:txBody>
        </p:sp>
        <p:grpSp>
          <p:nvGrpSpPr>
            <p:cNvPr id="56" name="Grupo 55">
              <a:extLst>
                <a:ext uri="{FF2B5EF4-FFF2-40B4-BE49-F238E27FC236}">
                  <a16:creationId xmlns:a16="http://schemas.microsoft.com/office/drawing/2014/main" id="{A209DBE6-5771-4F4F-A631-6385A22C8321}"/>
                </a:ext>
              </a:extLst>
            </p:cNvPr>
            <p:cNvGrpSpPr/>
            <p:nvPr/>
          </p:nvGrpSpPr>
          <p:grpSpPr>
            <a:xfrm>
              <a:off x="889009" y="7746386"/>
              <a:ext cx="1167962" cy="1001879"/>
              <a:chOff x="800692" y="957040"/>
              <a:chExt cx="613170" cy="525978"/>
            </a:xfrm>
          </p:grpSpPr>
          <p:sp>
            <p:nvSpPr>
              <p:cNvPr id="57" name="Forma libre: forma 56">
                <a:extLst>
                  <a:ext uri="{FF2B5EF4-FFF2-40B4-BE49-F238E27FC236}">
                    <a16:creationId xmlns:a16="http://schemas.microsoft.com/office/drawing/2014/main" id="{FE571B66-1E8D-418A-9BC9-F4BCC9970A25}"/>
                  </a:ext>
                </a:extLst>
              </p:cNvPr>
              <p:cNvSpPr/>
              <p:nvPr/>
            </p:nvSpPr>
            <p:spPr bwMode="auto">
              <a:xfrm>
                <a:off x="806824" y="968188"/>
                <a:ext cx="607038" cy="514830"/>
              </a:xfrm>
              <a:custGeom>
                <a:avLst/>
                <a:gdLst>
                  <a:gd name="connsiteX0" fmla="*/ 0 w 607038"/>
                  <a:gd name="connsiteY0" fmla="*/ 0 h 514830"/>
                  <a:gd name="connsiteX1" fmla="*/ 192100 w 607038"/>
                  <a:gd name="connsiteY1" fmla="*/ 0 h 514830"/>
                  <a:gd name="connsiteX2" fmla="*/ 607038 w 607038"/>
                  <a:gd name="connsiteY2" fmla="*/ 514830 h 514830"/>
                  <a:gd name="connsiteX3" fmla="*/ 430305 w 607038"/>
                  <a:gd name="connsiteY3" fmla="*/ 514830 h 514830"/>
                  <a:gd name="connsiteX4" fmla="*/ 0 w 607038"/>
                  <a:gd name="connsiteY4" fmla="*/ 0 h 5148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07038" h="514830">
                    <a:moveTo>
                      <a:pt x="0" y="0"/>
                    </a:moveTo>
                    <a:lnTo>
                      <a:pt x="192100" y="0"/>
                    </a:lnTo>
                    <a:lnTo>
                      <a:pt x="607038" y="514830"/>
                    </a:lnTo>
                    <a:lnTo>
                      <a:pt x="430305" y="51483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100806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8" name="Forma libre: forma 57">
                <a:extLst>
                  <a:ext uri="{FF2B5EF4-FFF2-40B4-BE49-F238E27FC236}">
                    <a16:creationId xmlns:a16="http://schemas.microsoft.com/office/drawing/2014/main" id="{AA9FE443-578B-48D9-9166-A7CD1C3E6299}"/>
                  </a:ext>
                </a:extLst>
              </p:cNvPr>
              <p:cNvSpPr/>
              <p:nvPr/>
            </p:nvSpPr>
            <p:spPr bwMode="auto">
              <a:xfrm>
                <a:off x="800692" y="1212883"/>
                <a:ext cx="312697" cy="265318"/>
              </a:xfrm>
              <a:custGeom>
                <a:avLst/>
                <a:gdLst>
                  <a:gd name="connsiteX0" fmla="*/ 0 w 312697"/>
                  <a:gd name="connsiteY0" fmla="*/ 265318 h 265318"/>
                  <a:gd name="connsiteX1" fmla="*/ 208464 w 312697"/>
                  <a:gd name="connsiteY1" fmla="*/ 0 h 265318"/>
                  <a:gd name="connsiteX2" fmla="*/ 312697 w 312697"/>
                  <a:gd name="connsiteY2" fmla="*/ 127921 h 265318"/>
                  <a:gd name="connsiteX3" fmla="*/ 203727 w 312697"/>
                  <a:gd name="connsiteY3" fmla="*/ 265318 h 265318"/>
                  <a:gd name="connsiteX4" fmla="*/ 0 w 312697"/>
                  <a:gd name="connsiteY4" fmla="*/ 265318 h 2653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12697" h="265318">
                    <a:moveTo>
                      <a:pt x="0" y="265318"/>
                    </a:moveTo>
                    <a:lnTo>
                      <a:pt x="208464" y="0"/>
                    </a:lnTo>
                    <a:lnTo>
                      <a:pt x="312697" y="127921"/>
                    </a:lnTo>
                    <a:lnTo>
                      <a:pt x="203727" y="265318"/>
                    </a:lnTo>
                    <a:lnTo>
                      <a:pt x="0" y="265318"/>
                    </a:lnTo>
                    <a:close/>
                  </a:path>
                </a:pathLst>
              </a:custGeom>
              <a:solidFill>
                <a:srgbClr val="2C8345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100806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9" name="Forma libre: forma 58">
                <a:extLst>
                  <a:ext uri="{FF2B5EF4-FFF2-40B4-BE49-F238E27FC236}">
                    <a16:creationId xmlns:a16="http://schemas.microsoft.com/office/drawing/2014/main" id="{51B9882C-6035-4766-8CC8-D09B0E59FFCA}"/>
                  </a:ext>
                </a:extLst>
              </p:cNvPr>
              <p:cNvSpPr/>
              <p:nvPr/>
            </p:nvSpPr>
            <p:spPr bwMode="auto">
              <a:xfrm>
                <a:off x="1141816" y="957040"/>
                <a:ext cx="265318" cy="227416"/>
              </a:xfrm>
              <a:custGeom>
                <a:avLst/>
                <a:gdLst>
                  <a:gd name="connsiteX0" fmla="*/ 265318 w 265318"/>
                  <a:gd name="connsiteY0" fmla="*/ 0 h 227416"/>
                  <a:gd name="connsiteX1" fmla="*/ 71067 w 265318"/>
                  <a:gd name="connsiteY1" fmla="*/ 0 h 227416"/>
                  <a:gd name="connsiteX2" fmla="*/ 0 w 265318"/>
                  <a:gd name="connsiteY2" fmla="*/ 94757 h 227416"/>
                  <a:gd name="connsiteX3" fmla="*/ 104232 w 265318"/>
                  <a:gd name="connsiteY3" fmla="*/ 227416 h 227416"/>
                  <a:gd name="connsiteX4" fmla="*/ 265318 w 265318"/>
                  <a:gd name="connsiteY4" fmla="*/ 0 h 2274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5318" h="227416">
                    <a:moveTo>
                      <a:pt x="265318" y="0"/>
                    </a:moveTo>
                    <a:lnTo>
                      <a:pt x="71067" y="0"/>
                    </a:lnTo>
                    <a:lnTo>
                      <a:pt x="0" y="94757"/>
                    </a:lnTo>
                    <a:lnTo>
                      <a:pt x="104232" y="227416"/>
                    </a:lnTo>
                    <a:lnTo>
                      <a:pt x="265318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100806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39C7ECC3-BBC0-4CAA-8B32-DC5ADFAB0B5E}"/>
              </a:ext>
            </a:extLst>
          </p:cNvPr>
          <p:cNvGrpSpPr/>
          <p:nvPr/>
        </p:nvGrpSpPr>
        <p:grpSpPr>
          <a:xfrm>
            <a:off x="336383" y="26946285"/>
            <a:ext cx="31827536" cy="1001879"/>
            <a:chOff x="288257" y="7746386"/>
            <a:chExt cx="31827536" cy="1001879"/>
          </a:xfrm>
        </p:grpSpPr>
        <p:sp>
          <p:nvSpPr>
            <p:cNvPr id="48" name="Rectángulo 14">
              <a:extLst>
                <a:ext uri="{FF2B5EF4-FFF2-40B4-BE49-F238E27FC236}">
                  <a16:creationId xmlns:a16="http://schemas.microsoft.com/office/drawing/2014/main" id="{7A579A04-0CBC-4B0A-BDB3-BCBE67BCBD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257" y="7804633"/>
              <a:ext cx="31827536" cy="934458"/>
            </a:xfrm>
            <a:prstGeom prst="rect">
              <a:avLst/>
            </a:prstGeom>
            <a:solidFill>
              <a:srgbClr val="92B91D">
                <a:alpha val="32000"/>
              </a:srgbClr>
            </a:solidFill>
            <a:ln>
              <a:noFill/>
            </a:ln>
          </p:spPr>
          <p:txBody>
            <a:bodyPr/>
            <a:lstStyle>
              <a:lvl1pPr defTabSz="1008063"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defTabSz="1008063"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defTabSz="1008063"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defTabSz="1008063"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defTabSz="1008063"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473325" indent="-187325" defTabSz="1008063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30525" indent="-187325" defTabSz="1008063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387725" indent="-187325" defTabSz="1008063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44925" indent="-187325" defTabSz="1008063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s-ES" altLang="es-ES" dirty="0"/>
            </a:p>
          </p:txBody>
        </p:sp>
        <p:grpSp>
          <p:nvGrpSpPr>
            <p:cNvPr id="49" name="Grupo 48">
              <a:extLst>
                <a:ext uri="{FF2B5EF4-FFF2-40B4-BE49-F238E27FC236}">
                  <a16:creationId xmlns:a16="http://schemas.microsoft.com/office/drawing/2014/main" id="{95A43463-1D33-4565-8AC6-DB4E2D345476}"/>
                </a:ext>
              </a:extLst>
            </p:cNvPr>
            <p:cNvGrpSpPr/>
            <p:nvPr/>
          </p:nvGrpSpPr>
          <p:grpSpPr>
            <a:xfrm>
              <a:off x="889009" y="7746386"/>
              <a:ext cx="1167962" cy="1001879"/>
              <a:chOff x="800692" y="957040"/>
              <a:chExt cx="613170" cy="525978"/>
            </a:xfrm>
          </p:grpSpPr>
          <p:sp>
            <p:nvSpPr>
              <p:cNvPr id="50" name="Forma libre: forma 49">
                <a:extLst>
                  <a:ext uri="{FF2B5EF4-FFF2-40B4-BE49-F238E27FC236}">
                    <a16:creationId xmlns:a16="http://schemas.microsoft.com/office/drawing/2014/main" id="{DEBD66FB-B3A5-4484-B51F-3C3883A9A562}"/>
                  </a:ext>
                </a:extLst>
              </p:cNvPr>
              <p:cNvSpPr/>
              <p:nvPr/>
            </p:nvSpPr>
            <p:spPr bwMode="auto">
              <a:xfrm>
                <a:off x="806824" y="968188"/>
                <a:ext cx="607038" cy="514830"/>
              </a:xfrm>
              <a:custGeom>
                <a:avLst/>
                <a:gdLst>
                  <a:gd name="connsiteX0" fmla="*/ 0 w 607038"/>
                  <a:gd name="connsiteY0" fmla="*/ 0 h 514830"/>
                  <a:gd name="connsiteX1" fmla="*/ 192100 w 607038"/>
                  <a:gd name="connsiteY1" fmla="*/ 0 h 514830"/>
                  <a:gd name="connsiteX2" fmla="*/ 607038 w 607038"/>
                  <a:gd name="connsiteY2" fmla="*/ 514830 h 514830"/>
                  <a:gd name="connsiteX3" fmla="*/ 430305 w 607038"/>
                  <a:gd name="connsiteY3" fmla="*/ 514830 h 514830"/>
                  <a:gd name="connsiteX4" fmla="*/ 0 w 607038"/>
                  <a:gd name="connsiteY4" fmla="*/ 0 h 5148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07038" h="514830">
                    <a:moveTo>
                      <a:pt x="0" y="0"/>
                    </a:moveTo>
                    <a:lnTo>
                      <a:pt x="192100" y="0"/>
                    </a:lnTo>
                    <a:lnTo>
                      <a:pt x="607038" y="514830"/>
                    </a:lnTo>
                    <a:lnTo>
                      <a:pt x="430305" y="51483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100806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1" name="Forma libre: forma 50">
                <a:extLst>
                  <a:ext uri="{FF2B5EF4-FFF2-40B4-BE49-F238E27FC236}">
                    <a16:creationId xmlns:a16="http://schemas.microsoft.com/office/drawing/2014/main" id="{864B99DC-F459-4D9D-B77B-EE6706C4F9EF}"/>
                  </a:ext>
                </a:extLst>
              </p:cNvPr>
              <p:cNvSpPr/>
              <p:nvPr/>
            </p:nvSpPr>
            <p:spPr bwMode="auto">
              <a:xfrm>
                <a:off x="800692" y="1212883"/>
                <a:ext cx="312697" cy="265318"/>
              </a:xfrm>
              <a:custGeom>
                <a:avLst/>
                <a:gdLst>
                  <a:gd name="connsiteX0" fmla="*/ 0 w 312697"/>
                  <a:gd name="connsiteY0" fmla="*/ 265318 h 265318"/>
                  <a:gd name="connsiteX1" fmla="*/ 208464 w 312697"/>
                  <a:gd name="connsiteY1" fmla="*/ 0 h 265318"/>
                  <a:gd name="connsiteX2" fmla="*/ 312697 w 312697"/>
                  <a:gd name="connsiteY2" fmla="*/ 127921 h 265318"/>
                  <a:gd name="connsiteX3" fmla="*/ 203727 w 312697"/>
                  <a:gd name="connsiteY3" fmla="*/ 265318 h 265318"/>
                  <a:gd name="connsiteX4" fmla="*/ 0 w 312697"/>
                  <a:gd name="connsiteY4" fmla="*/ 265318 h 2653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12697" h="265318">
                    <a:moveTo>
                      <a:pt x="0" y="265318"/>
                    </a:moveTo>
                    <a:lnTo>
                      <a:pt x="208464" y="0"/>
                    </a:lnTo>
                    <a:lnTo>
                      <a:pt x="312697" y="127921"/>
                    </a:lnTo>
                    <a:lnTo>
                      <a:pt x="203727" y="265318"/>
                    </a:lnTo>
                    <a:lnTo>
                      <a:pt x="0" y="265318"/>
                    </a:lnTo>
                    <a:close/>
                  </a:path>
                </a:pathLst>
              </a:custGeom>
              <a:solidFill>
                <a:srgbClr val="2C8345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100806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2" name="Forma libre: forma 51">
                <a:extLst>
                  <a:ext uri="{FF2B5EF4-FFF2-40B4-BE49-F238E27FC236}">
                    <a16:creationId xmlns:a16="http://schemas.microsoft.com/office/drawing/2014/main" id="{61EC144F-7B8C-4647-8A00-CAF9AF0E6E06}"/>
                  </a:ext>
                </a:extLst>
              </p:cNvPr>
              <p:cNvSpPr/>
              <p:nvPr/>
            </p:nvSpPr>
            <p:spPr bwMode="auto">
              <a:xfrm>
                <a:off x="1141816" y="957040"/>
                <a:ext cx="265318" cy="227416"/>
              </a:xfrm>
              <a:custGeom>
                <a:avLst/>
                <a:gdLst>
                  <a:gd name="connsiteX0" fmla="*/ 265318 w 265318"/>
                  <a:gd name="connsiteY0" fmla="*/ 0 h 227416"/>
                  <a:gd name="connsiteX1" fmla="*/ 71067 w 265318"/>
                  <a:gd name="connsiteY1" fmla="*/ 0 h 227416"/>
                  <a:gd name="connsiteX2" fmla="*/ 0 w 265318"/>
                  <a:gd name="connsiteY2" fmla="*/ 94757 h 227416"/>
                  <a:gd name="connsiteX3" fmla="*/ 104232 w 265318"/>
                  <a:gd name="connsiteY3" fmla="*/ 227416 h 227416"/>
                  <a:gd name="connsiteX4" fmla="*/ 265318 w 265318"/>
                  <a:gd name="connsiteY4" fmla="*/ 0 h 2274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5318" h="227416">
                    <a:moveTo>
                      <a:pt x="265318" y="0"/>
                    </a:moveTo>
                    <a:lnTo>
                      <a:pt x="71067" y="0"/>
                    </a:lnTo>
                    <a:lnTo>
                      <a:pt x="0" y="94757"/>
                    </a:lnTo>
                    <a:lnTo>
                      <a:pt x="104232" y="227416"/>
                    </a:lnTo>
                    <a:lnTo>
                      <a:pt x="265318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100806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</p:grpSp>
      <p:grpSp>
        <p:nvGrpSpPr>
          <p:cNvPr id="40" name="Grupo 39">
            <a:extLst>
              <a:ext uri="{FF2B5EF4-FFF2-40B4-BE49-F238E27FC236}">
                <a16:creationId xmlns:a16="http://schemas.microsoft.com/office/drawing/2014/main" id="{328EC873-8CF5-449C-B939-9FEF83BE9823}"/>
              </a:ext>
            </a:extLst>
          </p:cNvPr>
          <p:cNvGrpSpPr/>
          <p:nvPr/>
        </p:nvGrpSpPr>
        <p:grpSpPr>
          <a:xfrm>
            <a:off x="336383" y="14492196"/>
            <a:ext cx="31827536" cy="1001879"/>
            <a:chOff x="288257" y="7746386"/>
            <a:chExt cx="31827536" cy="1001879"/>
          </a:xfrm>
        </p:grpSpPr>
        <p:sp>
          <p:nvSpPr>
            <p:cNvPr id="41" name="Rectángulo 14">
              <a:extLst>
                <a:ext uri="{FF2B5EF4-FFF2-40B4-BE49-F238E27FC236}">
                  <a16:creationId xmlns:a16="http://schemas.microsoft.com/office/drawing/2014/main" id="{B59D368F-DE83-44E7-9A1A-5D2FC8C066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257" y="7804633"/>
              <a:ext cx="31827536" cy="934458"/>
            </a:xfrm>
            <a:prstGeom prst="rect">
              <a:avLst/>
            </a:prstGeom>
            <a:solidFill>
              <a:srgbClr val="92B91D">
                <a:alpha val="32000"/>
              </a:srgbClr>
            </a:solidFill>
            <a:ln>
              <a:noFill/>
            </a:ln>
          </p:spPr>
          <p:txBody>
            <a:bodyPr/>
            <a:lstStyle>
              <a:lvl1pPr defTabSz="1008063"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defTabSz="1008063"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defTabSz="1008063"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defTabSz="1008063"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defTabSz="1008063"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473325" indent="-187325" defTabSz="1008063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30525" indent="-187325" defTabSz="1008063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387725" indent="-187325" defTabSz="1008063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44925" indent="-187325" defTabSz="1008063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s-ES" altLang="es-ES" dirty="0"/>
            </a:p>
          </p:txBody>
        </p:sp>
        <p:grpSp>
          <p:nvGrpSpPr>
            <p:cNvPr id="42" name="Grupo 41">
              <a:extLst>
                <a:ext uri="{FF2B5EF4-FFF2-40B4-BE49-F238E27FC236}">
                  <a16:creationId xmlns:a16="http://schemas.microsoft.com/office/drawing/2014/main" id="{369A2DEF-A5A3-41D6-9DD2-C0BB060F618A}"/>
                </a:ext>
              </a:extLst>
            </p:cNvPr>
            <p:cNvGrpSpPr/>
            <p:nvPr/>
          </p:nvGrpSpPr>
          <p:grpSpPr>
            <a:xfrm>
              <a:off x="889009" y="7746386"/>
              <a:ext cx="1167962" cy="1001879"/>
              <a:chOff x="800692" y="957040"/>
              <a:chExt cx="613170" cy="525978"/>
            </a:xfrm>
          </p:grpSpPr>
          <p:sp>
            <p:nvSpPr>
              <p:cNvPr id="43" name="Forma libre: forma 42">
                <a:extLst>
                  <a:ext uri="{FF2B5EF4-FFF2-40B4-BE49-F238E27FC236}">
                    <a16:creationId xmlns:a16="http://schemas.microsoft.com/office/drawing/2014/main" id="{7E5BB5E2-83B4-4F77-840F-3BAAA2F6F504}"/>
                  </a:ext>
                </a:extLst>
              </p:cNvPr>
              <p:cNvSpPr/>
              <p:nvPr/>
            </p:nvSpPr>
            <p:spPr bwMode="auto">
              <a:xfrm>
                <a:off x="806824" y="968188"/>
                <a:ext cx="607038" cy="514830"/>
              </a:xfrm>
              <a:custGeom>
                <a:avLst/>
                <a:gdLst>
                  <a:gd name="connsiteX0" fmla="*/ 0 w 607038"/>
                  <a:gd name="connsiteY0" fmla="*/ 0 h 514830"/>
                  <a:gd name="connsiteX1" fmla="*/ 192100 w 607038"/>
                  <a:gd name="connsiteY1" fmla="*/ 0 h 514830"/>
                  <a:gd name="connsiteX2" fmla="*/ 607038 w 607038"/>
                  <a:gd name="connsiteY2" fmla="*/ 514830 h 514830"/>
                  <a:gd name="connsiteX3" fmla="*/ 430305 w 607038"/>
                  <a:gd name="connsiteY3" fmla="*/ 514830 h 514830"/>
                  <a:gd name="connsiteX4" fmla="*/ 0 w 607038"/>
                  <a:gd name="connsiteY4" fmla="*/ 0 h 5148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07038" h="514830">
                    <a:moveTo>
                      <a:pt x="0" y="0"/>
                    </a:moveTo>
                    <a:lnTo>
                      <a:pt x="192100" y="0"/>
                    </a:lnTo>
                    <a:lnTo>
                      <a:pt x="607038" y="514830"/>
                    </a:lnTo>
                    <a:lnTo>
                      <a:pt x="430305" y="51483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100806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5" name="Forma libre: forma 44">
                <a:extLst>
                  <a:ext uri="{FF2B5EF4-FFF2-40B4-BE49-F238E27FC236}">
                    <a16:creationId xmlns:a16="http://schemas.microsoft.com/office/drawing/2014/main" id="{520F6E2F-3334-499E-A7AB-C164BA784067}"/>
                  </a:ext>
                </a:extLst>
              </p:cNvPr>
              <p:cNvSpPr/>
              <p:nvPr/>
            </p:nvSpPr>
            <p:spPr bwMode="auto">
              <a:xfrm>
                <a:off x="800692" y="1212883"/>
                <a:ext cx="312697" cy="265318"/>
              </a:xfrm>
              <a:custGeom>
                <a:avLst/>
                <a:gdLst>
                  <a:gd name="connsiteX0" fmla="*/ 0 w 312697"/>
                  <a:gd name="connsiteY0" fmla="*/ 265318 h 265318"/>
                  <a:gd name="connsiteX1" fmla="*/ 208464 w 312697"/>
                  <a:gd name="connsiteY1" fmla="*/ 0 h 265318"/>
                  <a:gd name="connsiteX2" fmla="*/ 312697 w 312697"/>
                  <a:gd name="connsiteY2" fmla="*/ 127921 h 265318"/>
                  <a:gd name="connsiteX3" fmla="*/ 203727 w 312697"/>
                  <a:gd name="connsiteY3" fmla="*/ 265318 h 265318"/>
                  <a:gd name="connsiteX4" fmla="*/ 0 w 312697"/>
                  <a:gd name="connsiteY4" fmla="*/ 265318 h 2653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12697" h="265318">
                    <a:moveTo>
                      <a:pt x="0" y="265318"/>
                    </a:moveTo>
                    <a:lnTo>
                      <a:pt x="208464" y="0"/>
                    </a:lnTo>
                    <a:lnTo>
                      <a:pt x="312697" y="127921"/>
                    </a:lnTo>
                    <a:lnTo>
                      <a:pt x="203727" y="265318"/>
                    </a:lnTo>
                    <a:lnTo>
                      <a:pt x="0" y="265318"/>
                    </a:lnTo>
                    <a:close/>
                  </a:path>
                </a:pathLst>
              </a:custGeom>
              <a:solidFill>
                <a:srgbClr val="2C8345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100806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6" name="Forma libre: forma 45">
                <a:extLst>
                  <a:ext uri="{FF2B5EF4-FFF2-40B4-BE49-F238E27FC236}">
                    <a16:creationId xmlns:a16="http://schemas.microsoft.com/office/drawing/2014/main" id="{858F5169-59F3-42AF-8240-2E74E3788D4F}"/>
                  </a:ext>
                </a:extLst>
              </p:cNvPr>
              <p:cNvSpPr/>
              <p:nvPr/>
            </p:nvSpPr>
            <p:spPr bwMode="auto">
              <a:xfrm>
                <a:off x="1141816" y="957040"/>
                <a:ext cx="265318" cy="227416"/>
              </a:xfrm>
              <a:custGeom>
                <a:avLst/>
                <a:gdLst>
                  <a:gd name="connsiteX0" fmla="*/ 265318 w 265318"/>
                  <a:gd name="connsiteY0" fmla="*/ 0 h 227416"/>
                  <a:gd name="connsiteX1" fmla="*/ 71067 w 265318"/>
                  <a:gd name="connsiteY1" fmla="*/ 0 h 227416"/>
                  <a:gd name="connsiteX2" fmla="*/ 0 w 265318"/>
                  <a:gd name="connsiteY2" fmla="*/ 94757 h 227416"/>
                  <a:gd name="connsiteX3" fmla="*/ 104232 w 265318"/>
                  <a:gd name="connsiteY3" fmla="*/ 227416 h 227416"/>
                  <a:gd name="connsiteX4" fmla="*/ 265318 w 265318"/>
                  <a:gd name="connsiteY4" fmla="*/ 0 h 2274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5318" h="227416">
                    <a:moveTo>
                      <a:pt x="265318" y="0"/>
                    </a:moveTo>
                    <a:lnTo>
                      <a:pt x="71067" y="0"/>
                    </a:lnTo>
                    <a:lnTo>
                      <a:pt x="0" y="94757"/>
                    </a:lnTo>
                    <a:lnTo>
                      <a:pt x="104232" y="227416"/>
                    </a:lnTo>
                    <a:lnTo>
                      <a:pt x="265318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100806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</p:grpSp>
      <p:sp>
        <p:nvSpPr>
          <p:cNvPr id="10" name="23 CuadroTexto">
            <a:extLst>
              <a:ext uri="{FF2B5EF4-FFF2-40B4-BE49-F238E27FC236}">
                <a16:creationId xmlns:a16="http://schemas.microsoft.com/office/drawing/2014/main" id="{39E575B9-FC3A-4B70-A73B-23AE135892BF}"/>
              </a:ext>
            </a:extLst>
          </p:cNvPr>
          <p:cNvSpPr txBox="1"/>
          <p:nvPr/>
        </p:nvSpPr>
        <p:spPr bwMode="auto">
          <a:xfrm>
            <a:off x="2700607" y="7854902"/>
            <a:ext cx="25753714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s-ES" sz="4800" b="1" dirty="0">
                <a:solidFill>
                  <a:srgbClr val="2C8345"/>
                </a:solidFill>
                <a:latin typeface="+mj-lt"/>
                <a:cs typeface="Arial" charset="0"/>
              </a:rPr>
              <a:t>HISTORIA CLÍNICA</a:t>
            </a:r>
          </a:p>
        </p:txBody>
      </p:sp>
      <p:sp>
        <p:nvSpPr>
          <p:cNvPr id="3105" name="Text Box 11">
            <a:extLst>
              <a:ext uri="{FF2B5EF4-FFF2-40B4-BE49-F238E27FC236}">
                <a16:creationId xmlns:a16="http://schemas.microsoft.com/office/drawing/2014/main" id="{88199CAE-F691-4D95-A337-3DA5C21D60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6541" y="8603339"/>
            <a:ext cx="28979346" cy="4534763"/>
          </a:xfrm>
          <a:prstGeom prst="roundRect">
            <a:avLst>
              <a:gd name="adj" fmla="val 5778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31997" tIns="216000" rIns="431997" bIns="216000">
            <a:spAutoFit/>
          </a:bodyPr>
          <a:lstStyle>
            <a:lvl1pPr defTabSz="4318000">
              <a:spcBef>
                <a:spcPct val="20000"/>
              </a:spcBef>
              <a:buChar char="•"/>
              <a:defRPr sz="1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509963" indent="-1352550" defTabSz="4318000">
              <a:spcBef>
                <a:spcPct val="20000"/>
              </a:spcBef>
              <a:buChar char="–"/>
              <a:defRPr sz="1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5400675" indent="-1081088" defTabSz="4318000">
              <a:spcBef>
                <a:spcPct val="20000"/>
              </a:spcBef>
              <a:buChar char="•"/>
              <a:defRPr sz="1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7558088" indent="-1081088" defTabSz="4318000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9721850" indent="-1081088" defTabSz="4318000">
              <a:spcBef>
                <a:spcPct val="20000"/>
              </a:spcBef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0179050" indent="-1081088" defTabSz="4318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0636250" indent="-1081088" defTabSz="4318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1093450" indent="-1081088" defTabSz="4318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1550650" indent="-1081088" defTabSz="4318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4300" dirty="0">
                <a:solidFill>
                  <a:schemeClr val="bg2"/>
                </a:solidFill>
                <a:latin typeface="Helvetica 55 Roman" pitchFamily="34" charset="0"/>
              </a:rPr>
              <a:t>Texto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4300" dirty="0">
                <a:solidFill>
                  <a:schemeClr val="bg2"/>
                </a:solidFill>
                <a:latin typeface="Helvetica 55 Roman" pitchFamily="34" charset="0"/>
              </a:rPr>
              <a:t> </a:t>
            </a:r>
            <a:endParaRPr lang="es-ES_tradnl" altLang="es-ES" sz="4300" dirty="0">
              <a:solidFill>
                <a:srgbClr val="4C8F22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s-ES" sz="4300" dirty="0">
              <a:solidFill>
                <a:srgbClr val="4C8F22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s-ES" sz="4300" dirty="0">
              <a:solidFill>
                <a:srgbClr val="4C8F22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s-ES" sz="4300" dirty="0">
              <a:solidFill>
                <a:srgbClr val="4C8F22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s-ES" sz="4300" dirty="0">
              <a:solidFill>
                <a:srgbClr val="4C8F22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" name="23 CuadroTexto">
            <a:extLst>
              <a:ext uri="{FF2B5EF4-FFF2-40B4-BE49-F238E27FC236}">
                <a16:creationId xmlns:a16="http://schemas.microsoft.com/office/drawing/2014/main" id="{D5369003-6C39-493F-B48C-43CAF7479B29}"/>
              </a:ext>
            </a:extLst>
          </p:cNvPr>
          <p:cNvSpPr txBox="1"/>
          <p:nvPr/>
        </p:nvSpPr>
        <p:spPr bwMode="auto">
          <a:xfrm>
            <a:off x="2608233" y="33187911"/>
            <a:ext cx="25846088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s-ES" sz="4800" b="1" dirty="0">
                <a:solidFill>
                  <a:srgbClr val="2C8345"/>
                </a:solidFill>
                <a:latin typeface="+mj-lt"/>
                <a:cs typeface="Arial" charset="0"/>
              </a:rPr>
              <a:t>CONCLUSIONES</a:t>
            </a:r>
          </a:p>
        </p:txBody>
      </p:sp>
      <p:sp>
        <p:nvSpPr>
          <p:cNvPr id="3101" name="Text Box 11">
            <a:extLst>
              <a:ext uri="{FF2B5EF4-FFF2-40B4-BE49-F238E27FC236}">
                <a16:creationId xmlns:a16="http://schemas.microsoft.com/office/drawing/2014/main" id="{A0AAC3F9-8135-4188-B181-25DF630FC7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957" y="33970219"/>
            <a:ext cx="30782019" cy="1129407"/>
          </a:xfrm>
          <a:prstGeom prst="roundRect">
            <a:avLst>
              <a:gd name="adj" fmla="val 5778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31997" tIns="216000" rIns="431997" bIns="216000">
            <a:spAutoFit/>
          </a:bodyPr>
          <a:lstStyle>
            <a:lvl1pPr defTabSz="4318000">
              <a:spcBef>
                <a:spcPct val="20000"/>
              </a:spcBef>
              <a:buChar char="•"/>
              <a:defRPr sz="1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509963" indent="-1352550" defTabSz="4318000">
              <a:spcBef>
                <a:spcPct val="20000"/>
              </a:spcBef>
              <a:buChar char="–"/>
              <a:defRPr sz="1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5400675" indent="-1081088" defTabSz="4318000">
              <a:spcBef>
                <a:spcPct val="20000"/>
              </a:spcBef>
              <a:buChar char="•"/>
              <a:defRPr sz="1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7558088" indent="-1081088" defTabSz="4318000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9721850" indent="-1081088" defTabSz="4318000">
              <a:spcBef>
                <a:spcPct val="20000"/>
              </a:spcBef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0179050" indent="-1081088" defTabSz="4318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0636250" indent="-1081088" defTabSz="4318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1093450" indent="-1081088" defTabSz="4318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1550650" indent="-1081088" defTabSz="4318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ES_tradnl" altLang="es-ES" sz="4300">
              <a:solidFill>
                <a:srgbClr val="4C8F22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" name="23 CuadroTexto">
            <a:extLst>
              <a:ext uri="{FF2B5EF4-FFF2-40B4-BE49-F238E27FC236}">
                <a16:creationId xmlns:a16="http://schemas.microsoft.com/office/drawing/2014/main" id="{D1AA2421-695C-43EE-80CE-405CCB997F0D}"/>
              </a:ext>
            </a:extLst>
          </p:cNvPr>
          <p:cNvSpPr txBox="1"/>
          <p:nvPr/>
        </p:nvSpPr>
        <p:spPr bwMode="auto">
          <a:xfrm>
            <a:off x="2568631" y="27070044"/>
            <a:ext cx="25838520" cy="83184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s-ES" sz="4800" b="1" dirty="0">
                <a:solidFill>
                  <a:srgbClr val="2C8345"/>
                </a:solidFill>
                <a:latin typeface="+mj-lt"/>
                <a:cs typeface="Arial" charset="0"/>
              </a:rPr>
              <a:t> MONITORIZACIÓN Y SEGUIMIENTO DE LAS RESPUESTAS</a:t>
            </a:r>
          </a:p>
        </p:txBody>
      </p:sp>
      <p:sp>
        <p:nvSpPr>
          <p:cNvPr id="3097" name="Text Box 11">
            <a:extLst>
              <a:ext uri="{FF2B5EF4-FFF2-40B4-BE49-F238E27FC236}">
                <a16:creationId xmlns:a16="http://schemas.microsoft.com/office/drawing/2014/main" id="{EC03FBC5-E16F-4D3D-87F7-A5CCFAC59C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4861" y="28137404"/>
            <a:ext cx="29367738" cy="1810712"/>
          </a:xfrm>
          <a:prstGeom prst="roundRect">
            <a:avLst>
              <a:gd name="adj" fmla="val 5778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31997" tIns="216000" rIns="431997" bIns="216000">
            <a:spAutoFit/>
          </a:bodyPr>
          <a:lstStyle>
            <a:lvl1pPr defTabSz="4318000">
              <a:spcBef>
                <a:spcPct val="20000"/>
              </a:spcBef>
              <a:buChar char="•"/>
              <a:defRPr sz="1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509963" indent="-1352550" defTabSz="4318000">
              <a:spcBef>
                <a:spcPct val="20000"/>
              </a:spcBef>
              <a:buChar char="–"/>
              <a:defRPr sz="1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5400675" indent="-1081088" defTabSz="4318000">
              <a:spcBef>
                <a:spcPct val="20000"/>
              </a:spcBef>
              <a:buChar char="•"/>
              <a:defRPr sz="1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7558088" indent="-1081088" defTabSz="4318000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9721850" indent="-1081088" defTabSz="4318000">
              <a:spcBef>
                <a:spcPct val="20000"/>
              </a:spcBef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0179050" indent="-1081088" defTabSz="4318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0636250" indent="-1081088" defTabSz="4318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1093450" indent="-1081088" defTabSz="4318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1550650" indent="-1081088" defTabSz="4318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4300" dirty="0">
                <a:solidFill>
                  <a:schemeClr val="bg2"/>
                </a:solidFill>
                <a:latin typeface="Helvetica 55 Roman" pitchFamily="34" charset="0"/>
              </a:rPr>
              <a:t>Texto</a:t>
            </a:r>
            <a:endParaRPr lang="es-ES_tradnl" altLang="es-ES" sz="4300" dirty="0">
              <a:solidFill>
                <a:srgbClr val="4C8F22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s-ES" sz="4300" dirty="0">
              <a:solidFill>
                <a:srgbClr val="4C8F22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" name="23 CuadroTexto">
            <a:extLst>
              <a:ext uri="{FF2B5EF4-FFF2-40B4-BE49-F238E27FC236}">
                <a16:creationId xmlns:a16="http://schemas.microsoft.com/office/drawing/2014/main" id="{76F6EC22-EC47-4DA4-B3E3-FC688EBEA3AE}"/>
              </a:ext>
            </a:extLst>
          </p:cNvPr>
          <p:cNvSpPr txBox="1"/>
          <p:nvPr/>
        </p:nvSpPr>
        <p:spPr bwMode="auto">
          <a:xfrm>
            <a:off x="2588092" y="14631193"/>
            <a:ext cx="25755295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s-ES" sz="4800" b="1" dirty="0">
                <a:solidFill>
                  <a:srgbClr val="2C8345"/>
                </a:solidFill>
                <a:latin typeface="+mj-lt"/>
                <a:cs typeface="Arial" charset="0"/>
              </a:rPr>
              <a:t>TRATAMIENTO</a:t>
            </a:r>
          </a:p>
        </p:txBody>
      </p:sp>
      <p:sp>
        <p:nvSpPr>
          <p:cNvPr id="3093" name="Text Box 11">
            <a:extLst>
              <a:ext uri="{FF2B5EF4-FFF2-40B4-BE49-F238E27FC236}">
                <a16:creationId xmlns:a16="http://schemas.microsoft.com/office/drawing/2014/main" id="{B17EE7E6-B09F-473C-8648-F8CC85B129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4861" y="15321995"/>
            <a:ext cx="28902132" cy="11343570"/>
          </a:xfrm>
          <a:prstGeom prst="roundRect">
            <a:avLst>
              <a:gd name="adj" fmla="val 5778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31997" tIns="216000" rIns="431997" bIns="216000">
            <a:spAutoFit/>
          </a:bodyPr>
          <a:lstStyle>
            <a:lvl1pPr defTabSz="4318000">
              <a:spcBef>
                <a:spcPct val="20000"/>
              </a:spcBef>
              <a:buChar char="•"/>
              <a:defRPr sz="1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509963" indent="-1352550" defTabSz="4318000">
              <a:spcBef>
                <a:spcPct val="20000"/>
              </a:spcBef>
              <a:buChar char="–"/>
              <a:defRPr sz="1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5400675" indent="-1081088" defTabSz="4318000">
              <a:spcBef>
                <a:spcPct val="20000"/>
              </a:spcBef>
              <a:buChar char="•"/>
              <a:defRPr sz="1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7558088" indent="-1081088" defTabSz="4318000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9721850" indent="-1081088" defTabSz="4318000">
              <a:spcBef>
                <a:spcPct val="20000"/>
              </a:spcBef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0179050" indent="-1081088" defTabSz="4318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0636250" indent="-1081088" defTabSz="4318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1093450" indent="-1081088" defTabSz="4318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1550650" indent="-1081088" defTabSz="4318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4300" dirty="0">
                <a:solidFill>
                  <a:schemeClr val="bg2"/>
                </a:solidFill>
                <a:latin typeface="Helvetica 55 Roman" pitchFamily="34" charset="0"/>
              </a:rPr>
              <a:t>Texto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_tradnl" altLang="es-ES" sz="4300" dirty="0">
              <a:solidFill>
                <a:schemeClr val="bg2"/>
              </a:solidFill>
              <a:latin typeface="Helvetica 55 Roman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_tradnl" altLang="es-ES" sz="4300" dirty="0">
              <a:solidFill>
                <a:schemeClr val="bg2"/>
              </a:solidFill>
              <a:latin typeface="Helvetica 55 Roman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_tradnl" altLang="es-ES" sz="4300" dirty="0">
              <a:solidFill>
                <a:schemeClr val="bg2"/>
              </a:solidFill>
              <a:latin typeface="Helvetica 55 Roman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_tradnl" altLang="es-ES" sz="4300" dirty="0">
              <a:solidFill>
                <a:schemeClr val="bg2"/>
              </a:solidFill>
              <a:latin typeface="Helvetica 55 Roman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_tradnl" altLang="es-ES" sz="4300" dirty="0">
              <a:solidFill>
                <a:schemeClr val="bg2"/>
              </a:solidFill>
              <a:latin typeface="Helvetica 55 Roman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_tradnl" altLang="es-ES" sz="4300" dirty="0">
              <a:solidFill>
                <a:schemeClr val="bg2"/>
              </a:solidFill>
              <a:latin typeface="Helvetica 55 Roman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_tradnl" altLang="es-ES" sz="4300" dirty="0">
              <a:solidFill>
                <a:schemeClr val="bg2"/>
              </a:solidFill>
              <a:latin typeface="Helvetica 55 Roman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_tradnl" altLang="es-ES" sz="4300" dirty="0">
              <a:solidFill>
                <a:schemeClr val="bg2"/>
              </a:solidFill>
              <a:latin typeface="Helvetica 55 Roman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_tradnl" altLang="es-ES" sz="4300" dirty="0">
              <a:solidFill>
                <a:srgbClr val="4C8F22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s-ES" sz="4300" dirty="0">
              <a:solidFill>
                <a:srgbClr val="4C8F22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s-ES" sz="4300" dirty="0">
              <a:solidFill>
                <a:srgbClr val="4C8F22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s-ES" sz="4300" dirty="0">
              <a:solidFill>
                <a:srgbClr val="4C8F22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s-ES" sz="4300" dirty="0">
              <a:solidFill>
                <a:srgbClr val="4C8F22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s-ES" sz="4300" dirty="0">
              <a:solidFill>
                <a:srgbClr val="4C8F22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_tradnl" altLang="es-ES" sz="4300" dirty="0">
                <a:solidFill>
                  <a:srgbClr val="4C8F22"/>
                </a:solidFill>
                <a:latin typeface="Times New Roman" panose="02020603050405020304" pitchFamily="18" charset="0"/>
              </a:rPr>
              <a:t>   </a:t>
            </a:r>
          </a:p>
        </p:txBody>
      </p:sp>
      <p:sp>
        <p:nvSpPr>
          <p:cNvPr id="3083" name="CuadroTexto 38">
            <a:extLst>
              <a:ext uri="{FF2B5EF4-FFF2-40B4-BE49-F238E27FC236}">
                <a16:creationId xmlns:a16="http://schemas.microsoft.com/office/drawing/2014/main" id="{5CDE1321-E55D-40C4-B812-65E509FBE8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94139" y="25706388"/>
            <a:ext cx="6799262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s-ES" altLang="es-ES" sz="4400" b="1">
                <a:solidFill>
                  <a:schemeClr val="bg1"/>
                </a:solidFill>
              </a:rPr>
              <a:t>Figura 2 – Visita 3er mes</a:t>
            </a:r>
          </a:p>
        </p:txBody>
      </p:sp>
      <p:sp>
        <p:nvSpPr>
          <p:cNvPr id="36" name="23 CuadroTexto">
            <a:extLst>
              <a:ext uri="{FF2B5EF4-FFF2-40B4-BE49-F238E27FC236}">
                <a16:creationId xmlns:a16="http://schemas.microsoft.com/office/drawing/2014/main" id="{0E109CD5-25B2-41CA-AA34-99BF7A2C305F}"/>
              </a:ext>
            </a:extLst>
          </p:cNvPr>
          <p:cNvSpPr txBox="1"/>
          <p:nvPr/>
        </p:nvSpPr>
        <p:spPr bwMode="auto">
          <a:xfrm>
            <a:off x="2717431" y="40248717"/>
            <a:ext cx="25846088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s-ES" sz="4800" b="1" dirty="0">
                <a:solidFill>
                  <a:srgbClr val="2C8345"/>
                </a:solidFill>
                <a:latin typeface="+mj-lt"/>
                <a:cs typeface="Arial" charset="0"/>
              </a:rPr>
              <a:t>REFERENCIAS</a:t>
            </a:r>
          </a:p>
        </p:txBody>
      </p:sp>
      <p:sp>
        <p:nvSpPr>
          <p:cNvPr id="3088" name="Text Box 11">
            <a:extLst>
              <a:ext uri="{FF2B5EF4-FFF2-40B4-BE49-F238E27FC236}">
                <a16:creationId xmlns:a16="http://schemas.microsoft.com/office/drawing/2014/main" id="{0F14C306-A479-412E-BA8A-03FD14BC29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4861" y="34147125"/>
            <a:ext cx="29408340" cy="5895975"/>
          </a:xfrm>
          <a:prstGeom prst="roundRect">
            <a:avLst>
              <a:gd name="adj" fmla="val 5778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31997" tIns="216000" rIns="431997" bIns="216000">
            <a:spAutoFit/>
          </a:bodyPr>
          <a:lstStyle>
            <a:lvl1pPr defTabSz="4318000">
              <a:spcBef>
                <a:spcPct val="20000"/>
              </a:spcBef>
              <a:buChar char="•"/>
              <a:defRPr sz="1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509963" indent="-1352550" defTabSz="4318000">
              <a:spcBef>
                <a:spcPct val="20000"/>
              </a:spcBef>
              <a:buChar char="–"/>
              <a:defRPr sz="1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5400675" indent="-1081088" defTabSz="4318000">
              <a:spcBef>
                <a:spcPct val="20000"/>
              </a:spcBef>
              <a:buChar char="•"/>
              <a:defRPr sz="1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7558088" indent="-1081088" defTabSz="4318000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9721850" indent="-1081088" defTabSz="4318000">
              <a:spcBef>
                <a:spcPct val="20000"/>
              </a:spcBef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0179050" indent="-1081088" defTabSz="4318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0636250" indent="-1081088" defTabSz="4318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1093450" indent="-1081088" defTabSz="4318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1550650" indent="-1081088" defTabSz="4318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4300" dirty="0">
                <a:solidFill>
                  <a:schemeClr val="bg2"/>
                </a:solidFill>
                <a:latin typeface="Helvetica 55 Roman" pitchFamily="34" charset="0"/>
              </a:rPr>
              <a:t>Texto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_tradnl" altLang="es-ES" sz="4300" dirty="0">
              <a:solidFill>
                <a:schemeClr val="bg2"/>
              </a:solidFill>
              <a:latin typeface="Helvetica 55 Roman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_tradnl" altLang="es-ES" sz="4300" dirty="0">
              <a:solidFill>
                <a:schemeClr val="bg2"/>
              </a:solidFill>
              <a:latin typeface="Helvetica 55 Roman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s-ES" sz="4300" dirty="0">
              <a:solidFill>
                <a:srgbClr val="4C8F22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s-ES" sz="4300" dirty="0">
              <a:solidFill>
                <a:srgbClr val="4C8F22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s-ES" sz="4300" dirty="0">
              <a:solidFill>
                <a:srgbClr val="4C8F22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s-ES" sz="4300" dirty="0">
              <a:solidFill>
                <a:srgbClr val="4C8F22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s-ES" sz="4300" dirty="0">
              <a:solidFill>
                <a:srgbClr val="4C8F22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89" name="Text Box 11">
            <a:extLst>
              <a:ext uri="{FF2B5EF4-FFF2-40B4-BE49-F238E27FC236}">
                <a16:creationId xmlns:a16="http://schemas.microsoft.com/office/drawing/2014/main" id="{C319524D-A9AC-481E-9952-03FE837409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6735" y="41068048"/>
            <a:ext cx="33386204" cy="1809750"/>
          </a:xfrm>
          <a:prstGeom prst="roundRect">
            <a:avLst>
              <a:gd name="adj" fmla="val 5778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31997" tIns="216000" rIns="431997" bIns="216000">
            <a:spAutoFit/>
          </a:bodyPr>
          <a:lstStyle>
            <a:lvl1pPr defTabSz="4318000">
              <a:spcBef>
                <a:spcPct val="20000"/>
              </a:spcBef>
              <a:buChar char="•"/>
              <a:defRPr sz="1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509963" indent="-1352550" defTabSz="4318000">
              <a:spcBef>
                <a:spcPct val="20000"/>
              </a:spcBef>
              <a:buChar char="–"/>
              <a:defRPr sz="1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5400675" indent="-1081088" defTabSz="4318000">
              <a:spcBef>
                <a:spcPct val="20000"/>
              </a:spcBef>
              <a:buChar char="•"/>
              <a:defRPr sz="1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7558088" indent="-1081088" defTabSz="4318000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9721850" indent="-1081088" defTabSz="4318000">
              <a:spcBef>
                <a:spcPct val="20000"/>
              </a:spcBef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0179050" indent="-1081088" defTabSz="4318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0636250" indent="-1081088" defTabSz="4318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1093450" indent="-1081088" defTabSz="4318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1550650" indent="-1081088" defTabSz="4318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4300" dirty="0">
                <a:solidFill>
                  <a:schemeClr val="bg2"/>
                </a:solidFill>
                <a:latin typeface="Helvetica 55 Roman" pitchFamily="34" charset="0"/>
              </a:rPr>
              <a:t>Texto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ES_tradnl" altLang="es-ES" sz="4300" dirty="0">
              <a:solidFill>
                <a:srgbClr val="4C8F22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" name="Text Box 5">
            <a:extLst>
              <a:ext uri="{FF2B5EF4-FFF2-40B4-BE49-F238E27FC236}">
                <a16:creationId xmlns:a16="http://schemas.microsoft.com/office/drawing/2014/main" id="{A5688910-C6B9-48FF-B84F-62B9C59386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8246" y="5544916"/>
            <a:ext cx="19323843" cy="1036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31997" tIns="216000" rIns="431997" bIns="216000">
            <a:spAutoFit/>
          </a:bodyPr>
          <a:lstStyle>
            <a:lvl1pPr defTabSz="4318000">
              <a:spcBef>
                <a:spcPct val="20000"/>
              </a:spcBef>
              <a:buChar char="•"/>
              <a:defRPr sz="1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18000">
              <a:spcBef>
                <a:spcPct val="20000"/>
              </a:spcBef>
              <a:buChar char="–"/>
              <a:defRPr sz="1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18000">
              <a:spcBef>
                <a:spcPct val="20000"/>
              </a:spcBef>
              <a:buChar char="•"/>
              <a:defRPr sz="1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18000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18000">
              <a:spcBef>
                <a:spcPct val="20000"/>
              </a:spcBef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18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18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18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18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3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55 Roman" pitchFamily="34" charset="0"/>
              </a:rPr>
              <a:t>Autor:</a:t>
            </a:r>
            <a:endParaRPr lang="es-ES" altLang="es-ES" sz="3900" b="1" dirty="0">
              <a:solidFill>
                <a:schemeClr val="tx1">
                  <a:lumMod val="65000"/>
                  <a:lumOff val="35000"/>
                </a:schemeClr>
              </a:solidFill>
              <a:latin typeface="Helvetica 55 Roman" pitchFamily="34" charset="0"/>
            </a:endParaRPr>
          </a:p>
        </p:txBody>
      </p:sp>
      <p:sp>
        <p:nvSpPr>
          <p:cNvPr id="37" name="23 CuadroTexto">
            <a:extLst>
              <a:ext uri="{FF2B5EF4-FFF2-40B4-BE49-F238E27FC236}">
                <a16:creationId xmlns:a16="http://schemas.microsoft.com/office/drawing/2014/main" id="{14A12986-6A9C-4718-B799-A008531CE64B}"/>
              </a:ext>
            </a:extLst>
          </p:cNvPr>
          <p:cNvSpPr txBox="1"/>
          <p:nvPr/>
        </p:nvSpPr>
        <p:spPr>
          <a:xfrm>
            <a:off x="7129017" y="544420"/>
            <a:ext cx="24545456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s-ES" sz="6600" b="1" dirty="0">
                <a:solidFill>
                  <a:schemeClr val="bg1"/>
                </a:solidFill>
                <a:latin typeface="+mj-lt"/>
                <a:cs typeface="Arial" charset="0"/>
              </a:rPr>
              <a:t>TÍTULO</a:t>
            </a:r>
          </a:p>
          <a:p>
            <a:pPr eaLnBrk="1" hangingPunct="1">
              <a:defRPr/>
            </a:pPr>
            <a:endParaRPr lang="es-ES" sz="7200" b="1" dirty="0">
              <a:solidFill>
                <a:schemeClr val="bg1"/>
              </a:solidFill>
              <a:latin typeface="+mj-lt"/>
              <a:cs typeface="Arial" charset="0"/>
            </a:endParaRPr>
          </a:p>
          <a:p>
            <a:pPr eaLnBrk="1" hangingPunct="1">
              <a:defRPr/>
            </a:pPr>
            <a:endParaRPr lang="es-ES" sz="7200" b="1" dirty="0">
              <a:solidFill>
                <a:schemeClr val="bg1"/>
              </a:solidFill>
              <a:latin typeface="+mj-lt"/>
              <a:cs typeface="Arial" charset="0"/>
            </a:endParaRPr>
          </a:p>
        </p:txBody>
      </p:sp>
      <p:sp>
        <p:nvSpPr>
          <p:cNvPr id="39" name="Text Box 6">
            <a:extLst>
              <a:ext uri="{FF2B5EF4-FFF2-40B4-BE49-F238E27FC236}">
                <a16:creationId xmlns:a16="http://schemas.microsoft.com/office/drawing/2014/main" id="{5E051804-28E1-47D5-B826-4BC077022C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6769" y="6555452"/>
            <a:ext cx="19349928" cy="1036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31997" tIns="216000" rIns="431997" bIns="216000">
            <a:spAutoFit/>
          </a:bodyPr>
          <a:lstStyle>
            <a:lvl1pPr defTabSz="4318000">
              <a:spcBef>
                <a:spcPct val="20000"/>
              </a:spcBef>
              <a:buChar char="•"/>
              <a:defRPr sz="1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18000">
              <a:spcBef>
                <a:spcPct val="20000"/>
              </a:spcBef>
              <a:buChar char="–"/>
              <a:defRPr sz="1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18000">
              <a:spcBef>
                <a:spcPct val="20000"/>
              </a:spcBef>
              <a:buChar char="•"/>
              <a:defRPr sz="1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18000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18000">
              <a:spcBef>
                <a:spcPct val="20000"/>
              </a:spcBef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18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18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18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18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39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55 Roman" pitchFamily="34" charset="0"/>
              </a:rPr>
              <a:t>Filiación:</a:t>
            </a:r>
            <a:endParaRPr lang="es-ES" altLang="es-ES" sz="3900" dirty="0">
              <a:solidFill>
                <a:schemeClr val="tx1">
                  <a:lumMod val="65000"/>
                  <a:lumOff val="35000"/>
                </a:schemeClr>
              </a:solidFill>
              <a:latin typeface="Helvetica 55 Roman" pitchFamily="34" charset="0"/>
            </a:endParaRPr>
          </a:p>
        </p:txBody>
      </p:sp>
      <p:grpSp>
        <p:nvGrpSpPr>
          <p:cNvPr id="14" name="Grupo 13">
            <a:extLst>
              <a:ext uri="{FF2B5EF4-FFF2-40B4-BE49-F238E27FC236}">
                <a16:creationId xmlns:a16="http://schemas.microsoft.com/office/drawing/2014/main" id="{B4D37F54-BEC6-411F-AC8D-76BB3BE68865}"/>
              </a:ext>
            </a:extLst>
          </p:cNvPr>
          <p:cNvGrpSpPr/>
          <p:nvPr/>
        </p:nvGrpSpPr>
        <p:grpSpPr>
          <a:xfrm>
            <a:off x="336383" y="7746386"/>
            <a:ext cx="31827536" cy="1001879"/>
            <a:chOff x="288257" y="7746386"/>
            <a:chExt cx="31827536" cy="1001879"/>
          </a:xfrm>
        </p:grpSpPr>
        <p:sp>
          <p:nvSpPr>
            <p:cNvPr id="3102" name="Rectángulo 14">
              <a:extLst>
                <a:ext uri="{FF2B5EF4-FFF2-40B4-BE49-F238E27FC236}">
                  <a16:creationId xmlns:a16="http://schemas.microsoft.com/office/drawing/2014/main" id="{302BD9E9-3427-4436-BB38-23CBA04232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257" y="7804633"/>
              <a:ext cx="31827536" cy="934458"/>
            </a:xfrm>
            <a:prstGeom prst="rect">
              <a:avLst/>
            </a:prstGeom>
            <a:solidFill>
              <a:srgbClr val="92B91D">
                <a:alpha val="32000"/>
              </a:srgbClr>
            </a:solidFill>
            <a:ln>
              <a:noFill/>
            </a:ln>
          </p:spPr>
          <p:txBody>
            <a:bodyPr/>
            <a:lstStyle>
              <a:lvl1pPr defTabSz="1008063"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defTabSz="1008063"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defTabSz="1008063"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defTabSz="1008063"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defTabSz="1008063"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473325" indent="-187325" defTabSz="1008063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30525" indent="-187325" defTabSz="1008063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387725" indent="-187325" defTabSz="1008063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44925" indent="-187325" defTabSz="1008063" eaLnBrk="0" fontAlgn="base" hangingPunct="0">
                <a:spcBef>
                  <a:spcPct val="0"/>
                </a:spcBef>
                <a:spcAft>
                  <a:spcPct val="0"/>
                </a:spcAft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s-ES" altLang="es-ES" dirty="0"/>
            </a:p>
          </p:txBody>
        </p:sp>
        <p:grpSp>
          <p:nvGrpSpPr>
            <p:cNvPr id="12" name="Grupo 11">
              <a:extLst>
                <a:ext uri="{FF2B5EF4-FFF2-40B4-BE49-F238E27FC236}">
                  <a16:creationId xmlns:a16="http://schemas.microsoft.com/office/drawing/2014/main" id="{6F0BB505-4200-4353-AFF0-3F49054945B5}"/>
                </a:ext>
              </a:extLst>
            </p:cNvPr>
            <p:cNvGrpSpPr/>
            <p:nvPr/>
          </p:nvGrpSpPr>
          <p:grpSpPr>
            <a:xfrm>
              <a:off x="889009" y="7746386"/>
              <a:ext cx="1167962" cy="1001879"/>
              <a:chOff x="800692" y="957040"/>
              <a:chExt cx="613170" cy="525978"/>
            </a:xfrm>
          </p:grpSpPr>
          <p:sp>
            <p:nvSpPr>
              <p:cNvPr id="3" name="Forma libre: forma 2">
                <a:extLst>
                  <a:ext uri="{FF2B5EF4-FFF2-40B4-BE49-F238E27FC236}">
                    <a16:creationId xmlns:a16="http://schemas.microsoft.com/office/drawing/2014/main" id="{CFDFC6D8-3B2B-45C7-B6C7-94C27FC1534F}"/>
                  </a:ext>
                </a:extLst>
              </p:cNvPr>
              <p:cNvSpPr/>
              <p:nvPr/>
            </p:nvSpPr>
            <p:spPr bwMode="auto">
              <a:xfrm>
                <a:off x="806824" y="968188"/>
                <a:ext cx="607038" cy="514830"/>
              </a:xfrm>
              <a:custGeom>
                <a:avLst/>
                <a:gdLst>
                  <a:gd name="connsiteX0" fmla="*/ 0 w 607038"/>
                  <a:gd name="connsiteY0" fmla="*/ 0 h 514830"/>
                  <a:gd name="connsiteX1" fmla="*/ 192100 w 607038"/>
                  <a:gd name="connsiteY1" fmla="*/ 0 h 514830"/>
                  <a:gd name="connsiteX2" fmla="*/ 607038 w 607038"/>
                  <a:gd name="connsiteY2" fmla="*/ 514830 h 514830"/>
                  <a:gd name="connsiteX3" fmla="*/ 430305 w 607038"/>
                  <a:gd name="connsiteY3" fmla="*/ 514830 h 514830"/>
                  <a:gd name="connsiteX4" fmla="*/ 0 w 607038"/>
                  <a:gd name="connsiteY4" fmla="*/ 0 h 5148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07038" h="514830">
                    <a:moveTo>
                      <a:pt x="0" y="0"/>
                    </a:moveTo>
                    <a:lnTo>
                      <a:pt x="192100" y="0"/>
                    </a:lnTo>
                    <a:lnTo>
                      <a:pt x="607038" y="514830"/>
                    </a:lnTo>
                    <a:lnTo>
                      <a:pt x="430305" y="51483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100806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9" name="Forma libre: forma 8">
                <a:extLst>
                  <a:ext uri="{FF2B5EF4-FFF2-40B4-BE49-F238E27FC236}">
                    <a16:creationId xmlns:a16="http://schemas.microsoft.com/office/drawing/2014/main" id="{56B013A0-6F0D-445C-A48F-2715F51385D1}"/>
                  </a:ext>
                </a:extLst>
              </p:cNvPr>
              <p:cNvSpPr/>
              <p:nvPr/>
            </p:nvSpPr>
            <p:spPr bwMode="auto">
              <a:xfrm>
                <a:off x="800692" y="1212883"/>
                <a:ext cx="312697" cy="265318"/>
              </a:xfrm>
              <a:custGeom>
                <a:avLst/>
                <a:gdLst>
                  <a:gd name="connsiteX0" fmla="*/ 0 w 312697"/>
                  <a:gd name="connsiteY0" fmla="*/ 265318 h 265318"/>
                  <a:gd name="connsiteX1" fmla="*/ 208464 w 312697"/>
                  <a:gd name="connsiteY1" fmla="*/ 0 h 265318"/>
                  <a:gd name="connsiteX2" fmla="*/ 312697 w 312697"/>
                  <a:gd name="connsiteY2" fmla="*/ 127921 h 265318"/>
                  <a:gd name="connsiteX3" fmla="*/ 203727 w 312697"/>
                  <a:gd name="connsiteY3" fmla="*/ 265318 h 265318"/>
                  <a:gd name="connsiteX4" fmla="*/ 0 w 312697"/>
                  <a:gd name="connsiteY4" fmla="*/ 265318 h 2653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12697" h="265318">
                    <a:moveTo>
                      <a:pt x="0" y="265318"/>
                    </a:moveTo>
                    <a:lnTo>
                      <a:pt x="208464" y="0"/>
                    </a:lnTo>
                    <a:lnTo>
                      <a:pt x="312697" y="127921"/>
                    </a:lnTo>
                    <a:lnTo>
                      <a:pt x="203727" y="265318"/>
                    </a:lnTo>
                    <a:lnTo>
                      <a:pt x="0" y="265318"/>
                    </a:lnTo>
                    <a:close/>
                  </a:path>
                </a:pathLst>
              </a:custGeom>
              <a:solidFill>
                <a:srgbClr val="2C8345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100806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1" name="Forma libre: forma 10">
                <a:extLst>
                  <a:ext uri="{FF2B5EF4-FFF2-40B4-BE49-F238E27FC236}">
                    <a16:creationId xmlns:a16="http://schemas.microsoft.com/office/drawing/2014/main" id="{16B4DD53-2B5F-4A36-BDE0-99766E7C1B67}"/>
                  </a:ext>
                </a:extLst>
              </p:cNvPr>
              <p:cNvSpPr/>
              <p:nvPr/>
            </p:nvSpPr>
            <p:spPr bwMode="auto">
              <a:xfrm>
                <a:off x="1141816" y="957040"/>
                <a:ext cx="265318" cy="227416"/>
              </a:xfrm>
              <a:custGeom>
                <a:avLst/>
                <a:gdLst>
                  <a:gd name="connsiteX0" fmla="*/ 265318 w 265318"/>
                  <a:gd name="connsiteY0" fmla="*/ 0 h 227416"/>
                  <a:gd name="connsiteX1" fmla="*/ 71067 w 265318"/>
                  <a:gd name="connsiteY1" fmla="*/ 0 h 227416"/>
                  <a:gd name="connsiteX2" fmla="*/ 0 w 265318"/>
                  <a:gd name="connsiteY2" fmla="*/ 94757 h 227416"/>
                  <a:gd name="connsiteX3" fmla="*/ 104232 w 265318"/>
                  <a:gd name="connsiteY3" fmla="*/ 227416 h 227416"/>
                  <a:gd name="connsiteX4" fmla="*/ 265318 w 265318"/>
                  <a:gd name="connsiteY4" fmla="*/ 0 h 2274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65318" h="227416">
                    <a:moveTo>
                      <a:pt x="265318" y="0"/>
                    </a:moveTo>
                    <a:lnTo>
                      <a:pt x="71067" y="0"/>
                    </a:lnTo>
                    <a:lnTo>
                      <a:pt x="0" y="94757"/>
                    </a:lnTo>
                    <a:lnTo>
                      <a:pt x="104232" y="227416"/>
                    </a:lnTo>
                    <a:lnTo>
                      <a:pt x="265318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100806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name="plantilla_ixseom">
  <a:themeElements>
    <a:clrScheme name="plantilla_ixse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lantilla_ixseo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080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080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lantilla_ixseo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_ixseo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_ixseo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_ixseo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_ixseo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_ixseo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_ixseo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_ixseo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_ixseo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_ixseo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_ixseo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_ixseo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2301</TotalTime>
  <Words>30</Words>
  <Application>Microsoft Office PowerPoint</Application>
  <PresentationFormat>Personalizado</PresentationFormat>
  <Paragraphs>37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Helvetica 55 Roman</vt:lpstr>
      <vt:lpstr>Times New Roman</vt:lpstr>
      <vt:lpstr>plantilla_ixseom</vt:lpstr>
      <vt:lpstr>Presentación de PowerPoint</vt:lpstr>
    </vt:vector>
  </TitlesOfParts>
  <Company>0-401-0008222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Joker</dc:creator>
  <cp:lastModifiedBy>Alfredo Garcia Salazar</cp:lastModifiedBy>
  <cp:revision>117</cp:revision>
  <dcterms:created xsi:type="dcterms:W3CDTF">2003-05-28T08:29:53Z</dcterms:created>
  <dcterms:modified xsi:type="dcterms:W3CDTF">2020-02-05T09:45:43Z</dcterms:modified>
</cp:coreProperties>
</file>