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32404050" cy="43205400"/>
  <p:notesSz cx="7099300" cy="102346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03238" indent="-46038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08063" indent="-93663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11300" indent="-1397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16125" indent="-187325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53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57F3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49" autoAdjust="0"/>
    <p:restoredTop sz="94660"/>
  </p:normalViewPr>
  <p:slideViewPr>
    <p:cSldViewPr showGuides="1">
      <p:cViewPr>
        <p:scale>
          <a:sx n="35" d="100"/>
          <a:sy n="35" d="100"/>
        </p:scale>
        <p:origin x="-20" y="-1344"/>
      </p:cViewPr>
      <p:guideLst>
        <p:guide orient="horz" pos="13653"/>
        <p:guide pos="102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>
            <a:extLst>
              <a:ext uri="{FF2B5EF4-FFF2-40B4-BE49-F238E27FC236}">
                <a16:creationId xmlns:a16="http://schemas.microsoft.com/office/drawing/2014/main" id="{5F9612AA-1CFA-4D6A-9045-ACF4BE36CD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5" tIns="49522" rIns="99045" bIns="49522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1027">
            <a:extLst>
              <a:ext uri="{FF2B5EF4-FFF2-40B4-BE49-F238E27FC236}">
                <a16:creationId xmlns:a16="http://schemas.microsoft.com/office/drawing/2014/main" id="{53929C0B-8CA1-4C1E-8E72-5B2F0250753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5" tIns="49522" rIns="99045" bIns="49522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1028">
            <a:extLst>
              <a:ext uri="{FF2B5EF4-FFF2-40B4-BE49-F238E27FC236}">
                <a16:creationId xmlns:a16="http://schemas.microsoft.com/office/drawing/2014/main" id="{94789921-B907-43F1-A67E-0D963199AAB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5" tIns="49522" rIns="99045" bIns="49522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1029">
            <a:extLst>
              <a:ext uri="{FF2B5EF4-FFF2-40B4-BE49-F238E27FC236}">
                <a16:creationId xmlns:a16="http://schemas.microsoft.com/office/drawing/2014/main" id="{E3E09DA4-B492-488B-8A4C-46E7744544D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5" tIns="49522" rIns="99045" bIns="49522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25BE0382-BB16-40B7-AEEF-5890E24C322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2479"/>
            <a:ext cx="27543443" cy="92603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0780"/>
          </a:xfrm>
        </p:spPr>
        <p:txBody>
          <a:bodyPr/>
          <a:lstStyle>
            <a:lvl1pPr marL="0" indent="0" algn="ctr">
              <a:buNone/>
              <a:defRPr/>
            </a:lvl1pPr>
            <a:lvl2pPr marL="504063" indent="0" algn="ctr">
              <a:buNone/>
              <a:defRPr/>
            </a:lvl2pPr>
            <a:lvl3pPr marL="1008126" indent="0" algn="ctr">
              <a:buNone/>
              <a:defRPr/>
            </a:lvl3pPr>
            <a:lvl4pPr marL="1512189" indent="0" algn="ctr">
              <a:buNone/>
              <a:defRPr/>
            </a:lvl4pPr>
            <a:lvl5pPr marL="2016252" indent="0" algn="ctr">
              <a:buNone/>
              <a:defRPr/>
            </a:lvl5pPr>
            <a:lvl6pPr marL="2520315" indent="0" algn="ctr">
              <a:buNone/>
              <a:defRPr/>
            </a:lvl6pPr>
            <a:lvl7pPr marL="3024378" indent="0" algn="ctr">
              <a:buNone/>
              <a:defRPr/>
            </a:lvl7pPr>
            <a:lvl8pPr marL="3528441" indent="0" algn="ctr">
              <a:buNone/>
              <a:defRPr/>
            </a:lvl8pPr>
            <a:lvl9pPr marL="4032504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87ED9F-4697-4781-AE17-4C4D62E8CB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BC5424-E27E-4C0F-826C-C5A084B3B0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8A6FD0-7698-4FB1-80E9-A2D9A35CAD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8F5B5-59B1-4149-BC18-713DFE3A1EF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6235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B640E9-6FC0-4F6E-B527-0C216182B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8F6507-C09F-494E-8E44-4D9D8ED115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609B81-9E87-4BB0-883B-9FEB8154A2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3B50A-F118-422E-B0CF-7E4C00A4529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0438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6312" y="1735417"/>
            <a:ext cx="7289224" cy="3686500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6954" y="1735417"/>
            <a:ext cx="21707338" cy="3686500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4EF7EA-DADE-43A5-A5F3-D462A59C35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DC2518-972A-4E94-885D-346ACEE1C6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FF17C1-0D6A-4067-ADA2-69E70EDCA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B037A-C372-4F5B-84E2-2B43F240F1C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0951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ABF3E8-2503-4607-86B8-D4338F8E62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30DCD4-B985-4C8F-9B32-24EA37BF15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759D46-888F-46FE-9103-9708BE8A8B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EB95-E66F-4BF9-85FB-8976B72798D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8654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0258" y="27763072"/>
            <a:ext cx="27543443" cy="858167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60258" y="18311890"/>
            <a:ext cx="27543443" cy="9451181"/>
          </a:xfrm>
        </p:spPr>
        <p:txBody>
          <a:bodyPr anchor="b"/>
          <a:lstStyle>
            <a:lvl1pPr marL="0" indent="0">
              <a:buNone/>
              <a:defRPr sz="2200"/>
            </a:lvl1pPr>
            <a:lvl2pPr marL="504063" indent="0">
              <a:buNone/>
              <a:defRPr sz="2000"/>
            </a:lvl2pPr>
            <a:lvl3pPr marL="1008126" indent="0">
              <a:buNone/>
              <a:defRPr sz="1800"/>
            </a:lvl3pPr>
            <a:lvl4pPr marL="1512189" indent="0">
              <a:buNone/>
              <a:defRPr sz="1500"/>
            </a:lvl4pPr>
            <a:lvl5pPr marL="2016252" indent="0">
              <a:buNone/>
              <a:defRPr sz="1500"/>
            </a:lvl5pPr>
            <a:lvl6pPr marL="2520315" indent="0">
              <a:buNone/>
              <a:defRPr sz="1500"/>
            </a:lvl6pPr>
            <a:lvl7pPr marL="3024378" indent="0">
              <a:buNone/>
              <a:defRPr sz="1500"/>
            </a:lvl7pPr>
            <a:lvl8pPr marL="3528441" indent="0">
              <a:buNone/>
              <a:defRPr sz="1500"/>
            </a:lvl8pPr>
            <a:lvl9pPr marL="4032504" indent="0">
              <a:buNone/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D87E72-4841-43FF-B298-A6B7B8A04E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651D0D-5A90-4CD9-BDF7-E6BF7AC65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C75D6B-18F8-4024-B51F-4FD99093E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9CC30-5909-4899-981B-46152471386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9163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6956" y="10075861"/>
            <a:ext cx="14497437" cy="2852456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86413" y="10075861"/>
            <a:ext cx="14499125" cy="2852456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2C7B66-6F50-4C95-9944-FEF245F8BF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14E9E2-D0DF-483A-B69D-CD36E3FC2E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4109B7-F65A-462A-B4B2-7DB4EFEE9B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80D86-710E-4D05-ADBA-665EE207523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8905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1730017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0809"/>
            <a:ext cx="14316852" cy="403070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63" indent="0">
              <a:buNone/>
              <a:defRPr sz="2200" b="1"/>
            </a:lvl2pPr>
            <a:lvl3pPr marL="1008126" indent="0">
              <a:buNone/>
              <a:defRPr sz="2000" b="1"/>
            </a:lvl3pPr>
            <a:lvl4pPr marL="1512189" indent="0">
              <a:buNone/>
              <a:defRPr sz="1800" b="1"/>
            </a:lvl4pPr>
            <a:lvl5pPr marL="2016252" indent="0">
              <a:buNone/>
              <a:defRPr sz="1800" b="1"/>
            </a:lvl5pPr>
            <a:lvl6pPr marL="2520315" indent="0">
              <a:buNone/>
              <a:defRPr sz="1800" b="1"/>
            </a:lvl6pPr>
            <a:lvl7pPr marL="3024378" indent="0">
              <a:buNone/>
              <a:defRPr sz="1800" b="1"/>
            </a:lvl7pPr>
            <a:lvl8pPr marL="3528441" indent="0">
              <a:buNone/>
              <a:defRPr sz="1800" b="1"/>
            </a:lvl8pPr>
            <a:lvl9pPr marL="4032504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514"/>
            <a:ext cx="14316852" cy="2489351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245" y="9670809"/>
            <a:ext cx="14323602" cy="403070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63" indent="0">
              <a:buNone/>
              <a:defRPr sz="2200" b="1"/>
            </a:lvl2pPr>
            <a:lvl3pPr marL="1008126" indent="0">
              <a:buNone/>
              <a:defRPr sz="2000" b="1"/>
            </a:lvl3pPr>
            <a:lvl4pPr marL="1512189" indent="0">
              <a:buNone/>
              <a:defRPr sz="1800" b="1"/>
            </a:lvl4pPr>
            <a:lvl5pPr marL="2016252" indent="0">
              <a:buNone/>
              <a:defRPr sz="1800" b="1"/>
            </a:lvl5pPr>
            <a:lvl6pPr marL="2520315" indent="0">
              <a:buNone/>
              <a:defRPr sz="1800" b="1"/>
            </a:lvl6pPr>
            <a:lvl7pPr marL="3024378" indent="0">
              <a:buNone/>
              <a:defRPr sz="1800" b="1"/>
            </a:lvl7pPr>
            <a:lvl8pPr marL="3528441" indent="0">
              <a:buNone/>
              <a:defRPr sz="1800" b="1"/>
            </a:lvl8pPr>
            <a:lvl9pPr marL="4032504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245" y="13701514"/>
            <a:ext cx="14323602" cy="2489351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5E94EE4-EDA6-42E2-A084-6F04C4ABE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B772B0B-B420-4328-BEEC-A781693BAF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1D763A0-67FE-4C36-8361-B5B7EAF0F6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C9CC8-3FA7-4761-B855-36362EE8AF3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4065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5B7E8F9-A41A-4D08-884A-8364C7F78E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119618-7948-4C8F-9F68-933E371DDC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B2219F-39FB-4416-A630-325A922FA8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E38E0-6B28-4F9E-BBCC-18A3914CDFC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7969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07C5EEF-E6C6-48E4-A8EE-EA7FDA911F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4AE3E3E-4564-403E-8087-5364E67AB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A7F8221-FF0C-40A4-B7A6-27CA6813F7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B3C3E-A030-4326-B2BC-35677C35546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3973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1721017"/>
            <a:ext cx="10661271" cy="73197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649" y="1721017"/>
            <a:ext cx="18114201" cy="36874009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9040730"/>
            <a:ext cx="10661271" cy="29554294"/>
          </a:xfrm>
        </p:spPr>
        <p:txBody>
          <a:bodyPr/>
          <a:lstStyle>
            <a:lvl1pPr marL="0" indent="0">
              <a:buNone/>
              <a:defRPr sz="1500"/>
            </a:lvl1pPr>
            <a:lvl2pPr marL="504063" indent="0">
              <a:buNone/>
              <a:defRPr sz="1300"/>
            </a:lvl2pPr>
            <a:lvl3pPr marL="1008126" indent="0">
              <a:buNone/>
              <a:defRPr sz="1100"/>
            </a:lvl3pPr>
            <a:lvl4pPr marL="1512189" indent="0">
              <a:buNone/>
              <a:defRPr sz="1000"/>
            </a:lvl4pPr>
            <a:lvl5pPr marL="2016252" indent="0">
              <a:buNone/>
              <a:defRPr sz="1000"/>
            </a:lvl5pPr>
            <a:lvl6pPr marL="2520315" indent="0">
              <a:buNone/>
              <a:defRPr sz="1000"/>
            </a:lvl6pPr>
            <a:lvl7pPr marL="3024378" indent="0">
              <a:buNone/>
              <a:defRPr sz="1000"/>
            </a:lvl7pPr>
            <a:lvl8pPr marL="3528441" indent="0">
              <a:buNone/>
              <a:defRPr sz="1000"/>
            </a:lvl8pPr>
            <a:lvl9pPr marL="4032504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981C49-264F-4620-A38D-9C646435F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6DBB2C-5112-4E0C-80EA-1E6C701D95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576282-B460-456F-83DE-40060F31CC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4010C-245C-497A-A54B-26D0B5908F6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5191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0857" y="30243781"/>
            <a:ext cx="19442430" cy="356984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0857" y="3859682"/>
            <a:ext cx="19442430" cy="25923240"/>
          </a:xfrm>
        </p:spPr>
        <p:txBody>
          <a:bodyPr/>
          <a:lstStyle>
            <a:lvl1pPr marL="0" indent="0">
              <a:buNone/>
              <a:defRPr sz="3500"/>
            </a:lvl1pPr>
            <a:lvl2pPr marL="504063" indent="0">
              <a:buNone/>
              <a:defRPr sz="3100"/>
            </a:lvl2pPr>
            <a:lvl3pPr marL="1008126" indent="0">
              <a:buNone/>
              <a:defRPr sz="2600"/>
            </a:lvl3pPr>
            <a:lvl4pPr marL="1512189" indent="0">
              <a:buNone/>
              <a:defRPr sz="2200"/>
            </a:lvl4pPr>
            <a:lvl5pPr marL="2016252" indent="0">
              <a:buNone/>
              <a:defRPr sz="2200"/>
            </a:lvl5pPr>
            <a:lvl6pPr marL="2520315" indent="0">
              <a:buNone/>
              <a:defRPr sz="2200"/>
            </a:lvl6pPr>
            <a:lvl7pPr marL="3024378" indent="0">
              <a:buNone/>
              <a:defRPr sz="2200"/>
            </a:lvl7pPr>
            <a:lvl8pPr marL="3528441" indent="0">
              <a:buNone/>
              <a:defRPr sz="2200"/>
            </a:lvl8pPr>
            <a:lvl9pPr marL="4032504" indent="0">
              <a:buNone/>
              <a:defRPr sz="22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0857" y="33813628"/>
            <a:ext cx="19442430" cy="5071233"/>
          </a:xfrm>
        </p:spPr>
        <p:txBody>
          <a:bodyPr/>
          <a:lstStyle>
            <a:lvl1pPr marL="0" indent="0">
              <a:buNone/>
              <a:defRPr sz="1500"/>
            </a:lvl1pPr>
            <a:lvl2pPr marL="504063" indent="0">
              <a:buNone/>
              <a:defRPr sz="1300"/>
            </a:lvl2pPr>
            <a:lvl3pPr marL="1008126" indent="0">
              <a:buNone/>
              <a:defRPr sz="1100"/>
            </a:lvl3pPr>
            <a:lvl4pPr marL="1512189" indent="0">
              <a:buNone/>
              <a:defRPr sz="1000"/>
            </a:lvl4pPr>
            <a:lvl5pPr marL="2016252" indent="0">
              <a:buNone/>
              <a:defRPr sz="1000"/>
            </a:lvl5pPr>
            <a:lvl6pPr marL="2520315" indent="0">
              <a:buNone/>
              <a:defRPr sz="1000"/>
            </a:lvl6pPr>
            <a:lvl7pPr marL="3024378" indent="0">
              <a:buNone/>
              <a:defRPr sz="1000"/>
            </a:lvl7pPr>
            <a:lvl8pPr marL="3528441" indent="0">
              <a:buNone/>
              <a:defRPr sz="1000"/>
            </a:lvl8pPr>
            <a:lvl9pPr marL="4032504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4805A9-991F-4EC8-9013-B922A83A75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CF5BDD-B52E-4A8B-BEA6-38E367D61F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E0B5C3-BE20-406D-B4FD-B923FAAC86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9A0F7-AAFF-4C4C-9F53-F5E40267201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7962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D07B9E-E48B-4C07-9E64-644794037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7188" y="1735138"/>
            <a:ext cx="29157612" cy="719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1997" tIns="216000" rIns="431997" bIns="21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6F45B67-D41F-4EEA-8939-6A6AC2C9B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7188" y="10075863"/>
            <a:ext cx="29157612" cy="285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1997" tIns="216000" rIns="431997" bIns="21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625840-B0F0-40DC-9EEA-1559CFAC290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7188" y="39339838"/>
            <a:ext cx="755015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997" tIns="216000" rIns="431997" bIns="21600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93B1E11-6BBF-4E07-9F90-09E855E116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5988" y="39339838"/>
            <a:ext cx="10252075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997" tIns="216000" rIns="431997" bIns="2160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6931944-85A5-4149-A656-8B5093E10B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6713" y="39339838"/>
            <a:ext cx="7558087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997" tIns="216000" rIns="431997" bIns="2160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400"/>
            </a:lvl1pPr>
          </a:lstStyle>
          <a:p>
            <a:pPr>
              <a:defRPr/>
            </a:pPr>
            <a:fld id="{2060E1D9-F0D0-41BB-A5C6-DFAF9288630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A4877D42-DB6E-42DC-A515-74CA0C9CCA1A}"/>
              </a:ext>
            </a:extLst>
          </p:cNvPr>
          <p:cNvGrpSpPr/>
          <p:nvPr userDrawn="1"/>
        </p:nvGrpSpPr>
        <p:grpSpPr>
          <a:xfrm>
            <a:off x="0" y="-71707"/>
            <a:ext cx="32404050" cy="6264696"/>
            <a:chOff x="855975" y="10168022"/>
            <a:chExt cx="32738635" cy="7537642"/>
          </a:xfrm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7812F23C-9C02-4D2D-AC95-4C02DEC0673D}"/>
                </a:ext>
              </a:extLst>
            </p:cNvPr>
            <p:cNvSpPr/>
            <p:nvPr/>
          </p:nvSpPr>
          <p:spPr>
            <a:xfrm>
              <a:off x="855975" y="10168022"/>
              <a:ext cx="32738635" cy="7537642"/>
            </a:xfrm>
            <a:prstGeom prst="rect">
              <a:avLst/>
            </a:prstGeom>
            <a:gradFill flip="none" rotWithShape="1">
              <a:gsLst>
                <a:gs pos="0">
                  <a:srgbClr val="EC6906">
                    <a:shade val="30000"/>
                    <a:satMod val="115000"/>
                  </a:srgbClr>
                </a:gs>
                <a:gs pos="50000">
                  <a:srgbClr val="EC6906">
                    <a:shade val="67500"/>
                    <a:satMod val="115000"/>
                  </a:srgbClr>
                </a:gs>
                <a:gs pos="100000">
                  <a:srgbClr val="EC6906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s-ES" sz="2400" b="1" i="1" cap="small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03946B86-325C-439A-97AC-46BBB30F1CBB}"/>
                </a:ext>
              </a:extLst>
            </p:cNvPr>
            <p:cNvSpPr txBox="1"/>
            <p:nvPr/>
          </p:nvSpPr>
          <p:spPr>
            <a:xfrm>
              <a:off x="1278612" y="11814172"/>
              <a:ext cx="11727093" cy="4110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s-ES" sz="7200" b="1" i="1" dirty="0">
                  <a:solidFill>
                    <a:schemeClr val="bg1"/>
                  </a:solidFill>
                </a:rPr>
                <a:t>LAS GRANDES HISTORIAS COMIENZAN CON  UNA REVOLUCIÓN   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2pPr>
      <a:lvl3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3pPr>
      <a:lvl4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4pPr>
      <a:lvl5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5pPr>
      <a:lvl6pPr marL="504063" algn="ctr" defTabSz="4319540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6pPr>
      <a:lvl7pPr marL="1008126" algn="ctr" defTabSz="4319540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7pPr>
      <a:lvl8pPr marL="1512189" algn="ctr" defTabSz="4319540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8pPr>
      <a:lvl9pPr marL="2016252" algn="ctr" defTabSz="4319540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9pPr>
    </p:titleStyle>
    <p:bodyStyle>
      <a:lvl1pPr marL="1617663" indent="-1617663" algn="l" defTabSz="4318000" rtl="0" eaLnBrk="0" fontAlgn="base" hangingPunct="0">
        <a:spcBef>
          <a:spcPct val="20000"/>
        </a:spcBef>
        <a:spcAft>
          <a:spcPct val="0"/>
        </a:spcAft>
        <a:buChar char="•"/>
        <a:defRPr sz="150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52550" algn="l" defTabSz="4318000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00675" indent="-1081088" algn="l" defTabSz="4318000" rtl="0" eaLnBrk="0" fontAlgn="base" hangingPunct="0">
        <a:spcBef>
          <a:spcPct val="20000"/>
        </a:spcBef>
        <a:spcAft>
          <a:spcPct val="0"/>
        </a:spcAft>
        <a:buChar char="•"/>
        <a:defRPr sz="11100">
          <a:solidFill>
            <a:schemeClr val="tx1"/>
          </a:solidFill>
          <a:latin typeface="+mn-lt"/>
        </a:defRPr>
      </a:lvl3pPr>
      <a:lvl4pPr marL="7558088" indent="-1081088" algn="l" defTabSz="4318000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850" indent="-1081088" algn="l" defTabSz="4318000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226529" indent="-1081635" algn="l" defTabSz="4319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730592" indent="-1081635" algn="l" defTabSz="4319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234655" indent="-1081635" algn="l" defTabSz="4319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738718" indent="-1081635" algn="l" defTabSz="4319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Text Box 11">
            <a:extLst>
              <a:ext uri="{FF2B5EF4-FFF2-40B4-BE49-F238E27FC236}">
                <a16:creationId xmlns:a16="http://schemas.microsoft.com/office/drawing/2014/main" id="{88199CAE-F691-4D95-A337-3DA5C21D6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191" y="8641260"/>
            <a:ext cx="14508188" cy="7938978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chemeClr val="bg2"/>
                </a:solidFill>
                <a:latin typeface="Helvetica 55 Roman" pitchFamily="34" charset="0"/>
              </a:rPr>
              <a:t>Texto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chemeClr val="bg2"/>
                </a:solidFill>
                <a:latin typeface="Helvetica 55 Roman" pitchFamily="34" charset="0"/>
              </a:rPr>
              <a:t> </a:t>
            </a: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01" name="Text Box 11">
            <a:extLst>
              <a:ext uri="{FF2B5EF4-FFF2-40B4-BE49-F238E27FC236}">
                <a16:creationId xmlns:a16="http://schemas.microsoft.com/office/drawing/2014/main" id="{A0AAC3F9-8135-4188-B181-25DF630FC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9831" y="33970219"/>
            <a:ext cx="30782019" cy="1129407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6719378A-285D-48CC-A1E7-3CC7607B9192}"/>
              </a:ext>
            </a:extLst>
          </p:cNvPr>
          <p:cNvGrpSpPr/>
          <p:nvPr/>
        </p:nvGrpSpPr>
        <p:grpSpPr>
          <a:xfrm>
            <a:off x="356729" y="17930292"/>
            <a:ext cx="31690592" cy="1323439"/>
            <a:chOff x="17463" y="26715268"/>
            <a:chExt cx="32521526" cy="1323439"/>
          </a:xfrm>
        </p:grpSpPr>
        <p:grpSp>
          <p:nvGrpSpPr>
            <p:cNvPr id="7" name="Grupo 6">
              <a:extLst>
                <a:ext uri="{FF2B5EF4-FFF2-40B4-BE49-F238E27FC236}">
                  <a16:creationId xmlns:a16="http://schemas.microsoft.com/office/drawing/2014/main" id="{F6260DB9-B40E-4B61-AEBC-8DF1A8395B63}"/>
                </a:ext>
              </a:extLst>
            </p:cNvPr>
            <p:cNvGrpSpPr/>
            <p:nvPr/>
          </p:nvGrpSpPr>
          <p:grpSpPr>
            <a:xfrm>
              <a:off x="17463" y="26998607"/>
              <a:ext cx="32521526" cy="1008050"/>
              <a:chOff x="17463" y="26998607"/>
              <a:chExt cx="32521525" cy="1008050"/>
            </a:xfrm>
          </p:grpSpPr>
          <p:sp>
            <p:nvSpPr>
              <p:cNvPr id="3094" name="Rectángulo 41">
                <a:extLst>
                  <a:ext uri="{FF2B5EF4-FFF2-40B4-BE49-F238E27FC236}">
                    <a16:creationId xmlns:a16="http://schemas.microsoft.com/office/drawing/2014/main" id="{A84F56D4-CADD-4503-931C-C6B11F37E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63" y="27005571"/>
                <a:ext cx="32521525" cy="1001086"/>
              </a:xfrm>
              <a:prstGeom prst="rect">
                <a:avLst/>
              </a:prstGeom>
              <a:solidFill>
                <a:srgbClr val="F57F3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1008063"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1008063"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1008063"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1008063"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1008063"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473325" indent="-187325" defTabSz="10080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30525" indent="-187325" defTabSz="10080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387725" indent="-187325" defTabSz="10080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44925" indent="-187325" defTabSz="10080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" altLang="es-ES" sz="2000"/>
              </a:p>
            </p:txBody>
          </p:sp>
          <p:pic>
            <p:nvPicPr>
              <p:cNvPr id="3095" name="Imagen 42">
                <a:extLst>
                  <a:ext uri="{FF2B5EF4-FFF2-40B4-BE49-F238E27FC236}">
                    <a16:creationId xmlns:a16="http://schemas.microsoft.com/office/drawing/2014/main" id="{43C891BD-D0CA-4004-A299-4740A76776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2780" y="26998607"/>
                <a:ext cx="791879" cy="973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4" name="23 CuadroTexto">
              <a:extLst>
                <a:ext uri="{FF2B5EF4-FFF2-40B4-BE49-F238E27FC236}">
                  <a16:creationId xmlns:a16="http://schemas.microsoft.com/office/drawing/2014/main" id="{D1AA2421-695C-43EE-80CE-405CCB997F0D}"/>
                </a:ext>
              </a:extLst>
            </p:cNvPr>
            <p:cNvSpPr txBox="1"/>
            <p:nvPr/>
          </p:nvSpPr>
          <p:spPr bwMode="auto">
            <a:xfrm>
              <a:off x="1572909" y="26715268"/>
              <a:ext cx="25838520" cy="132343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s-ES" sz="8000" b="1" i="1" dirty="0">
                  <a:solidFill>
                    <a:srgbClr val="F57F32"/>
                  </a:solidFill>
                  <a:latin typeface="Helvetica 55 Roman"/>
                  <a:cs typeface="Arial" charset="0"/>
                </a:rPr>
                <a:t> </a:t>
              </a:r>
              <a:r>
                <a:rPr lang="es-ES" sz="6000" b="1" i="1" dirty="0">
                  <a:solidFill>
                    <a:srgbClr val="F57F32"/>
                  </a:solidFill>
                  <a:latin typeface="Helvetica 55 Roman"/>
                  <a:cs typeface="Arial" charset="0"/>
                </a:rPr>
                <a:t>Resultados: </a:t>
              </a:r>
              <a:endParaRPr lang="es-ES" sz="6000" b="1" dirty="0">
                <a:solidFill>
                  <a:srgbClr val="F57F32"/>
                </a:solidFill>
                <a:latin typeface="+mj-lt"/>
                <a:cs typeface="Arial" charset="0"/>
              </a:endParaRPr>
            </a:p>
          </p:txBody>
        </p:sp>
      </p:grpSp>
      <p:sp>
        <p:nvSpPr>
          <p:cNvPr id="3097" name="Text Box 11">
            <a:extLst>
              <a:ext uri="{FF2B5EF4-FFF2-40B4-BE49-F238E27FC236}">
                <a16:creationId xmlns:a16="http://schemas.microsoft.com/office/drawing/2014/main" id="{EC03FBC5-E16F-4D3D-87F7-A5CCFAC59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56" y="19298444"/>
            <a:ext cx="31218799" cy="14748162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chemeClr val="bg2"/>
                </a:solidFill>
                <a:latin typeface="Helvetica 55 Roman" pitchFamily="34" charset="0"/>
              </a:rPr>
              <a:t>Texto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3" name="CuadroTexto 38">
            <a:extLst>
              <a:ext uri="{FF2B5EF4-FFF2-40B4-BE49-F238E27FC236}">
                <a16:creationId xmlns:a16="http://schemas.microsoft.com/office/drawing/2014/main" id="{5CDE1321-E55D-40C4-B812-65E509FBE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6013" y="25706388"/>
            <a:ext cx="67992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altLang="es-ES" sz="4400" b="1">
                <a:solidFill>
                  <a:schemeClr val="bg1"/>
                </a:solidFill>
              </a:rPr>
              <a:t>Figura 2 – Visita 3er mes</a:t>
            </a:r>
          </a:p>
        </p:txBody>
      </p:sp>
      <p:sp>
        <p:nvSpPr>
          <p:cNvPr id="3088" name="Text Box 11">
            <a:extLst>
              <a:ext uri="{FF2B5EF4-FFF2-40B4-BE49-F238E27FC236}">
                <a16:creationId xmlns:a16="http://schemas.microsoft.com/office/drawing/2014/main" id="{0F14C306-A479-412E-BA8A-03FD14BC2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457" y="36220324"/>
            <a:ext cx="14652922" cy="5896223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chemeClr val="bg2"/>
                </a:solidFill>
                <a:latin typeface="Helvetica 55 Roman" pitchFamily="34" charset="0"/>
              </a:rPr>
              <a:t>Texto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A5688910-C6B9-48FF-B84F-62B9C5938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6013" y="3240660"/>
            <a:ext cx="19323843" cy="103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3900" b="1" dirty="0">
                <a:solidFill>
                  <a:schemeClr val="accent4">
                    <a:lumMod val="85000"/>
                    <a:lumOff val="15000"/>
                  </a:schemeClr>
                </a:solidFill>
                <a:latin typeface="Helvetica 55 Roman" pitchFamily="34" charset="0"/>
              </a:rPr>
              <a:t>Autor:</a:t>
            </a:r>
            <a:endParaRPr lang="es-ES" altLang="es-ES" sz="3900" b="1" dirty="0">
              <a:solidFill>
                <a:schemeClr val="accent4">
                  <a:lumMod val="85000"/>
                  <a:lumOff val="15000"/>
                </a:schemeClr>
              </a:solidFill>
              <a:latin typeface="Helvetica 55 Roman" pitchFamily="34" charset="0"/>
            </a:endParaRPr>
          </a:p>
        </p:txBody>
      </p:sp>
      <p:sp>
        <p:nvSpPr>
          <p:cNvPr id="37" name="23 CuadroTexto">
            <a:extLst>
              <a:ext uri="{FF2B5EF4-FFF2-40B4-BE49-F238E27FC236}">
                <a16:creationId xmlns:a16="http://schemas.microsoft.com/office/drawing/2014/main" id="{14A12986-6A9C-4718-B799-A008531CE64B}"/>
              </a:ext>
            </a:extLst>
          </p:cNvPr>
          <p:cNvSpPr txBox="1"/>
          <p:nvPr/>
        </p:nvSpPr>
        <p:spPr>
          <a:xfrm>
            <a:off x="12531985" y="169716"/>
            <a:ext cx="18229262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72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  <a:cs typeface="Arial" charset="0"/>
              </a:rPr>
              <a:t>TITULO</a:t>
            </a:r>
          </a:p>
          <a:p>
            <a:pPr eaLnBrk="1" hangingPunct="1">
              <a:defRPr/>
            </a:pPr>
            <a:endParaRPr lang="es-ES" sz="7200" b="1" dirty="0">
              <a:solidFill>
                <a:schemeClr val="bg1"/>
              </a:solidFill>
              <a:latin typeface="+mj-lt"/>
              <a:cs typeface="Arial" charset="0"/>
            </a:endParaRPr>
          </a:p>
          <a:p>
            <a:pPr eaLnBrk="1" hangingPunct="1">
              <a:defRPr/>
            </a:pPr>
            <a:endParaRPr lang="es-ES" sz="72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5E051804-28E1-47D5-B826-4BC077022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4536" y="4752828"/>
            <a:ext cx="19349928" cy="103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3900" dirty="0">
                <a:solidFill>
                  <a:schemeClr val="accent4">
                    <a:lumMod val="85000"/>
                    <a:lumOff val="15000"/>
                  </a:schemeClr>
                </a:solidFill>
                <a:latin typeface="Helvetica 55 Roman" pitchFamily="34" charset="0"/>
              </a:rPr>
              <a:t>Filiación:</a:t>
            </a:r>
            <a:endParaRPr lang="es-ES" altLang="es-ES" sz="3900" dirty="0">
              <a:solidFill>
                <a:schemeClr val="accent4">
                  <a:lumMod val="85000"/>
                  <a:lumOff val="15000"/>
                </a:schemeClr>
              </a:solidFill>
              <a:latin typeface="Helvetica 55 Roman" pitchFamily="34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76034D49-080A-4659-843D-853E2E3820F4}"/>
              </a:ext>
            </a:extLst>
          </p:cNvPr>
          <p:cNvGrpSpPr/>
          <p:nvPr/>
        </p:nvGrpSpPr>
        <p:grpSpPr>
          <a:xfrm>
            <a:off x="948191" y="7251418"/>
            <a:ext cx="14383442" cy="1323439"/>
            <a:chOff x="948191" y="7251418"/>
            <a:chExt cx="14383442" cy="1323439"/>
          </a:xfrm>
        </p:grpSpPr>
        <p:sp>
          <p:nvSpPr>
            <p:cNvPr id="45" name="Rectángulo 14">
              <a:extLst>
                <a:ext uri="{FF2B5EF4-FFF2-40B4-BE49-F238E27FC236}">
                  <a16:creationId xmlns:a16="http://schemas.microsoft.com/office/drawing/2014/main" id="{8F415B17-6437-4956-929C-8EE4E8176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191" y="7467442"/>
              <a:ext cx="14383442" cy="1001056"/>
            </a:xfrm>
            <a:prstGeom prst="rect">
              <a:avLst/>
            </a:prstGeom>
            <a:solidFill>
              <a:srgbClr val="F57F3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4733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305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3877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449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 sz="2000"/>
            </a:p>
          </p:txBody>
        </p:sp>
        <p:grpSp>
          <p:nvGrpSpPr>
            <p:cNvPr id="2" name="Grupo 1">
              <a:extLst>
                <a:ext uri="{FF2B5EF4-FFF2-40B4-BE49-F238E27FC236}">
                  <a16:creationId xmlns:a16="http://schemas.microsoft.com/office/drawing/2014/main" id="{47C2B343-EE20-45E3-963B-2824ED678F49}"/>
                </a:ext>
              </a:extLst>
            </p:cNvPr>
            <p:cNvGrpSpPr/>
            <p:nvPr/>
          </p:nvGrpSpPr>
          <p:grpSpPr>
            <a:xfrm>
              <a:off x="1242519" y="7251418"/>
              <a:ext cx="8926232" cy="1323439"/>
              <a:chOff x="651057" y="6707700"/>
              <a:chExt cx="8926232" cy="1323439"/>
            </a:xfrm>
          </p:grpSpPr>
          <p:sp>
            <p:nvSpPr>
              <p:cNvPr id="40" name="23 CuadroTexto">
                <a:extLst>
                  <a:ext uri="{FF2B5EF4-FFF2-40B4-BE49-F238E27FC236}">
                    <a16:creationId xmlns:a16="http://schemas.microsoft.com/office/drawing/2014/main" id="{28551B81-48D4-4D44-BA3B-4372C6189320}"/>
                  </a:ext>
                </a:extLst>
              </p:cNvPr>
              <p:cNvSpPr txBox="1"/>
              <p:nvPr/>
            </p:nvSpPr>
            <p:spPr bwMode="auto">
              <a:xfrm>
                <a:off x="1584401" y="6707700"/>
                <a:ext cx="7992888" cy="1323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lang="es-ES" sz="8000" b="1" i="1" dirty="0">
                    <a:solidFill>
                      <a:srgbClr val="F57F32"/>
                    </a:solidFill>
                    <a:latin typeface="Helvetica 55 Roman"/>
                    <a:cs typeface="Arial" charset="0"/>
                  </a:rPr>
                  <a:t> </a:t>
                </a:r>
                <a:r>
                  <a:rPr lang="es-ES" sz="6000" b="1" i="1" dirty="0">
                    <a:solidFill>
                      <a:srgbClr val="F57F32"/>
                    </a:solidFill>
                    <a:latin typeface="Helvetica 55 Roman"/>
                    <a:cs typeface="Arial" charset="0"/>
                  </a:rPr>
                  <a:t>Objetivos:</a:t>
                </a:r>
                <a:endParaRPr lang="es-ES" sz="6000" b="1" dirty="0">
                  <a:solidFill>
                    <a:srgbClr val="F57F32"/>
                  </a:solidFill>
                  <a:latin typeface="+mj-lt"/>
                  <a:cs typeface="Arial" charset="0"/>
                </a:endParaRPr>
              </a:p>
            </p:txBody>
          </p:sp>
          <p:pic>
            <p:nvPicPr>
              <p:cNvPr id="36" name="Imagen 52">
                <a:extLst>
                  <a:ext uri="{FF2B5EF4-FFF2-40B4-BE49-F238E27FC236}">
                    <a16:creationId xmlns:a16="http://schemas.microsoft.com/office/drawing/2014/main" id="{F5E14AFF-CA0D-461A-8C5F-EDB12BA71A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1057" y="6945414"/>
                <a:ext cx="789328" cy="9738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39CBB182-D562-451F-8D1C-87636EDB825A}"/>
              </a:ext>
            </a:extLst>
          </p:cNvPr>
          <p:cNvGrpSpPr/>
          <p:nvPr/>
        </p:nvGrpSpPr>
        <p:grpSpPr>
          <a:xfrm>
            <a:off x="16922106" y="7273108"/>
            <a:ext cx="15099650" cy="1323439"/>
            <a:chOff x="16922106" y="8181917"/>
            <a:chExt cx="15099650" cy="1323439"/>
          </a:xfrm>
        </p:grpSpPr>
        <p:sp>
          <p:nvSpPr>
            <p:cNvPr id="41" name="Rectángulo 14">
              <a:extLst>
                <a:ext uri="{FF2B5EF4-FFF2-40B4-BE49-F238E27FC236}">
                  <a16:creationId xmlns:a16="http://schemas.microsoft.com/office/drawing/2014/main" id="{3FE9C203-E4DC-42B3-BF1D-7E3B922C5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22106" y="8360284"/>
              <a:ext cx="15099650" cy="1001056"/>
            </a:xfrm>
            <a:prstGeom prst="rect">
              <a:avLst/>
            </a:prstGeom>
            <a:solidFill>
              <a:srgbClr val="F57F3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4733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305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3877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449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 sz="2000"/>
            </a:p>
          </p:txBody>
        </p:sp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AE94DEF7-8F10-44C1-AAA4-BDE1CA9511CF}"/>
                </a:ext>
              </a:extLst>
            </p:cNvPr>
            <p:cNvGrpSpPr/>
            <p:nvPr/>
          </p:nvGrpSpPr>
          <p:grpSpPr>
            <a:xfrm>
              <a:off x="17333280" y="8181917"/>
              <a:ext cx="14019530" cy="1323439"/>
              <a:chOff x="6316056" y="10235758"/>
              <a:chExt cx="14019530" cy="1323439"/>
            </a:xfrm>
          </p:grpSpPr>
          <p:sp>
            <p:nvSpPr>
              <p:cNvPr id="42" name="23 CuadroTexto">
                <a:extLst>
                  <a:ext uri="{FF2B5EF4-FFF2-40B4-BE49-F238E27FC236}">
                    <a16:creationId xmlns:a16="http://schemas.microsoft.com/office/drawing/2014/main" id="{43AC93DB-348C-4CC8-BD2A-C7202513F13F}"/>
                  </a:ext>
                </a:extLst>
              </p:cNvPr>
              <p:cNvSpPr txBox="1"/>
              <p:nvPr/>
            </p:nvSpPr>
            <p:spPr bwMode="auto">
              <a:xfrm>
                <a:off x="7302138" y="10235758"/>
                <a:ext cx="13033448" cy="1323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lang="es-ES" sz="8000" b="1" i="1" dirty="0">
                    <a:solidFill>
                      <a:srgbClr val="F57F32"/>
                    </a:solidFill>
                    <a:latin typeface="Helvetica 55 Roman"/>
                    <a:cs typeface="Arial" charset="0"/>
                  </a:rPr>
                  <a:t> </a:t>
                </a:r>
                <a:r>
                  <a:rPr lang="es-ES" sz="6000" b="1" i="1" dirty="0">
                    <a:solidFill>
                      <a:srgbClr val="F57F32"/>
                    </a:solidFill>
                    <a:latin typeface="Helvetica 55 Roman"/>
                    <a:cs typeface="Arial" charset="0"/>
                  </a:rPr>
                  <a:t>Métodos:</a:t>
                </a:r>
                <a:endParaRPr lang="es-ES" sz="6000" b="1" dirty="0">
                  <a:solidFill>
                    <a:srgbClr val="F57F32"/>
                  </a:solidFill>
                  <a:latin typeface="+mj-lt"/>
                  <a:cs typeface="Arial" charset="0"/>
                </a:endParaRPr>
              </a:p>
            </p:txBody>
          </p:sp>
          <p:pic>
            <p:nvPicPr>
              <p:cNvPr id="43" name="Imagen 52">
                <a:extLst>
                  <a:ext uri="{FF2B5EF4-FFF2-40B4-BE49-F238E27FC236}">
                    <a16:creationId xmlns:a16="http://schemas.microsoft.com/office/drawing/2014/main" id="{8539D01D-9179-474F-B4AB-A18BD79B9E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16056" y="10479077"/>
                <a:ext cx="789328" cy="9738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6" name="Text Box 11">
            <a:extLst>
              <a:ext uri="{FF2B5EF4-FFF2-40B4-BE49-F238E27FC236}">
                <a16:creationId xmlns:a16="http://schemas.microsoft.com/office/drawing/2014/main" id="{5BC0B1F7-2842-4783-AE02-DEA682790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47670" y="8569252"/>
            <a:ext cx="15099650" cy="9300815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chemeClr val="bg2"/>
                </a:solidFill>
                <a:latin typeface="Helvetica 55 Roman" pitchFamily="34" charset="0"/>
              </a:rPr>
              <a:t>Texto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chemeClr val="bg2"/>
                </a:solidFill>
                <a:latin typeface="Helvetica 55 Roman" pitchFamily="34" charset="0"/>
              </a:rPr>
              <a:t> </a:t>
            </a: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EB5A17F-AB26-42C1-BF87-FCC269DC9BD4}"/>
              </a:ext>
            </a:extLst>
          </p:cNvPr>
          <p:cNvGrpSpPr/>
          <p:nvPr/>
        </p:nvGrpSpPr>
        <p:grpSpPr>
          <a:xfrm>
            <a:off x="361216" y="34944112"/>
            <a:ext cx="15099650" cy="1323439"/>
            <a:chOff x="361216" y="34944112"/>
            <a:chExt cx="15099650" cy="1323439"/>
          </a:xfrm>
        </p:grpSpPr>
        <p:sp>
          <p:nvSpPr>
            <p:cNvPr id="48" name="Rectángulo 14">
              <a:extLst>
                <a:ext uri="{FF2B5EF4-FFF2-40B4-BE49-F238E27FC236}">
                  <a16:creationId xmlns:a16="http://schemas.microsoft.com/office/drawing/2014/main" id="{63271A9D-17C8-4F5A-9027-56B67366D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16" y="35147260"/>
              <a:ext cx="15099650" cy="1001056"/>
            </a:xfrm>
            <a:prstGeom prst="rect">
              <a:avLst/>
            </a:prstGeom>
            <a:solidFill>
              <a:srgbClr val="F57F3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4733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305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3877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449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 sz="2000"/>
            </a:p>
          </p:txBody>
        </p:sp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0D6E9842-B290-4A8F-B707-9B9C7F2E5443}"/>
                </a:ext>
              </a:extLst>
            </p:cNvPr>
            <p:cNvGrpSpPr/>
            <p:nvPr/>
          </p:nvGrpSpPr>
          <p:grpSpPr>
            <a:xfrm>
              <a:off x="803457" y="34944112"/>
              <a:ext cx="8926232" cy="1323439"/>
              <a:chOff x="803457" y="30603700"/>
              <a:chExt cx="8926232" cy="1323439"/>
            </a:xfrm>
          </p:grpSpPr>
          <p:sp>
            <p:nvSpPr>
              <p:cNvPr id="50" name="23 CuadroTexto">
                <a:extLst>
                  <a:ext uri="{FF2B5EF4-FFF2-40B4-BE49-F238E27FC236}">
                    <a16:creationId xmlns:a16="http://schemas.microsoft.com/office/drawing/2014/main" id="{5CAEC79D-840A-4483-883B-2AAA8CADF3CB}"/>
                  </a:ext>
                </a:extLst>
              </p:cNvPr>
              <p:cNvSpPr txBox="1"/>
              <p:nvPr/>
            </p:nvSpPr>
            <p:spPr bwMode="auto">
              <a:xfrm>
                <a:off x="1736801" y="30603700"/>
                <a:ext cx="7992888" cy="1323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lang="es-ES" sz="8000" b="1" i="1" dirty="0">
                    <a:solidFill>
                      <a:srgbClr val="F57F32"/>
                    </a:solidFill>
                    <a:latin typeface="Helvetica 55 Roman"/>
                    <a:cs typeface="Arial" charset="0"/>
                  </a:rPr>
                  <a:t> </a:t>
                </a:r>
                <a:r>
                  <a:rPr lang="es-ES" sz="6000" b="1" i="1" dirty="0">
                    <a:solidFill>
                      <a:srgbClr val="F57F32"/>
                    </a:solidFill>
                    <a:latin typeface="Helvetica 55 Roman"/>
                    <a:cs typeface="Arial" charset="0"/>
                  </a:rPr>
                  <a:t>Discusión:</a:t>
                </a:r>
                <a:endParaRPr lang="es-ES" sz="6000" b="1" dirty="0">
                  <a:solidFill>
                    <a:srgbClr val="F57F32"/>
                  </a:solidFill>
                  <a:latin typeface="+mj-lt"/>
                  <a:cs typeface="Arial" charset="0"/>
                </a:endParaRPr>
              </a:p>
            </p:txBody>
          </p:sp>
          <p:pic>
            <p:nvPicPr>
              <p:cNvPr id="51" name="Imagen 52">
                <a:extLst>
                  <a:ext uri="{FF2B5EF4-FFF2-40B4-BE49-F238E27FC236}">
                    <a16:creationId xmlns:a16="http://schemas.microsoft.com/office/drawing/2014/main" id="{13926A47-F8E9-4F9F-A5FA-784909FBBC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3457" y="30819724"/>
                <a:ext cx="789328" cy="9738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DA97F95A-FBE2-45E5-98D7-74C424FD36B4}"/>
              </a:ext>
            </a:extLst>
          </p:cNvPr>
          <p:cNvGrpSpPr/>
          <p:nvPr/>
        </p:nvGrpSpPr>
        <p:grpSpPr>
          <a:xfrm>
            <a:off x="16994113" y="34944112"/>
            <a:ext cx="14582604" cy="1323439"/>
            <a:chOff x="16994113" y="34944112"/>
            <a:chExt cx="14582604" cy="1323439"/>
          </a:xfrm>
        </p:grpSpPr>
        <p:sp>
          <p:nvSpPr>
            <p:cNvPr id="49" name="Rectángulo 14">
              <a:extLst>
                <a:ext uri="{FF2B5EF4-FFF2-40B4-BE49-F238E27FC236}">
                  <a16:creationId xmlns:a16="http://schemas.microsoft.com/office/drawing/2014/main" id="{EBEC54FB-F527-4427-912B-2864814B6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94113" y="35160136"/>
              <a:ext cx="14582604" cy="1001056"/>
            </a:xfrm>
            <a:prstGeom prst="rect">
              <a:avLst/>
            </a:prstGeom>
            <a:solidFill>
              <a:srgbClr val="F57F3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4733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305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3877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449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 sz="2000"/>
            </a:p>
          </p:txBody>
        </p:sp>
        <p:sp>
          <p:nvSpPr>
            <p:cNvPr id="52" name="23 CuadroTexto">
              <a:extLst>
                <a:ext uri="{FF2B5EF4-FFF2-40B4-BE49-F238E27FC236}">
                  <a16:creationId xmlns:a16="http://schemas.microsoft.com/office/drawing/2014/main" id="{E1B79136-6574-49B0-890C-1BF5ACFB5804}"/>
                </a:ext>
              </a:extLst>
            </p:cNvPr>
            <p:cNvSpPr txBox="1"/>
            <p:nvPr/>
          </p:nvSpPr>
          <p:spPr bwMode="auto">
            <a:xfrm>
              <a:off x="18218249" y="34944112"/>
              <a:ext cx="7992888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s-ES" sz="8000" b="1" i="1" dirty="0">
                  <a:solidFill>
                    <a:srgbClr val="F57F32"/>
                  </a:solidFill>
                  <a:latin typeface="Helvetica 55 Roman"/>
                  <a:cs typeface="Arial" charset="0"/>
                </a:rPr>
                <a:t> </a:t>
              </a:r>
              <a:r>
                <a:rPr lang="es-ES" sz="6000" b="1" i="1" dirty="0">
                  <a:solidFill>
                    <a:srgbClr val="F57F32"/>
                  </a:solidFill>
                  <a:latin typeface="Helvetica 55 Roman"/>
                  <a:cs typeface="Arial" charset="0"/>
                </a:rPr>
                <a:t>Conclusión:</a:t>
              </a:r>
              <a:endParaRPr lang="es-ES" sz="6000" b="1" dirty="0">
                <a:solidFill>
                  <a:srgbClr val="F57F32"/>
                </a:solidFill>
                <a:latin typeface="+mj-lt"/>
                <a:cs typeface="Arial" charset="0"/>
              </a:endParaRPr>
            </a:p>
          </p:txBody>
        </p:sp>
        <p:pic>
          <p:nvPicPr>
            <p:cNvPr id="53" name="Imagen 52">
              <a:extLst>
                <a:ext uri="{FF2B5EF4-FFF2-40B4-BE49-F238E27FC236}">
                  <a16:creationId xmlns:a16="http://schemas.microsoft.com/office/drawing/2014/main" id="{75F8B805-4EFF-4D25-A520-03F07EA104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4905" y="35160136"/>
              <a:ext cx="789328" cy="973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6" name="Text Box 11">
            <a:extLst>
              <a:ext uri="{FF2B5EF4-FFF2-40B4-BE49-F238E27FC236}">
                <a16:creationId xmlns:a16="http://schemas.microsoft.com/office/drawing/2014/main" id="{EF9A06BA-9C4C-4DE1-A7EE-068FFFD92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9084" y="36436348"/>
            <a:ext cx="14850771" cy="5896223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chemeClr val="bg2"/>
                </a:solidFill>
                <a:latin typeface="Helvetica 55 Roman" pitchFamily="34" charset="0"/>
              </a:rPr>
              <a:t>Texto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FC419359-3EC9-46DD-9C1B-86573EB6A8A7}"/>
              </a:ext>
            </a:extLst>
          </p:cNvPr>
          <p:cNvSpPr/>
          <p:nvPr/>
        </p:nvSpPr>
        <p:spPr bwMode="auto">
          <a:xfrm>
            <a:off x="356729" y="6889865"/>
            <a:ext cx="15557264" cy="11071857"/>
          </a:xfrm>
          <a:prstGeom prst="roundRect">
            <a:avLst/>
          </a:prstGeom>
          <a:noFill/>
          <a:ln w="76200" cap="flat" cmpd="sng" algn="ctr">
            <a:solidFill>
              <a:srgbClr val="F57F3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ángulo: esquinas redondeadas 37">
            <a:extLst>
              <a:ext uri="{FF2B5EF4-FFF2-40B4-BE49-F238E27FC236}">
                <a16:creationId xmlns:a16="http://schemas.microsoft.com/office/drawing/2014/main" id="{D4AD6790-5BBE-4C21-B1E0-87ED925D4BE8}"/>
              </a:ext>
            </a:extLst>
          </p:cNvPr>
          <p:cNvSpPr/>
          <p:nvPr/>
        </p:nvSpPr>
        <p:spPr bwMode="auto">
          <a:xfrm>
            <a:off x="16490057" y="34564140"/>
            <a:ext cx="15557264" cy="8471544"/>
          </a:xfrm>
          <a:prstGeom prst="roundRect">
            <a:avLst/>
          </a:prstGeom>
          <a:noFill/>
          <a:ln w="76200" cap="flat" cmpd="sng" algn="ctr">
            <a:solidFill>
              <a:srgbClr val="F57F3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_ixseom">
  <a:themeElements>
    <a:clrScheme name="plantilla_ixse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_ixse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lantilla_ixse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2886</TotalTime>
  <Words>33</Words>
  <Application>Microsoft Office PowerPoint</Application>
  <PresentationFormat>Personalizado</PresentationFormat>
  <Paragraphs>60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 55 Roman</vt:lpstr>
      <vt:lpstr>Times New Roman</vt:lpstr>
      <vt:lpstr>plantilla_ixseom</vt:lpstr>
      <vt:lpstr>Presentación de PowerPoint</vt:lpstr>
    </vt:vector>
  </TitlesOfParts>
  <Company>0-401-0008222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Joker</dc:creator>
  <cp:lastModifiedBy>Gabriel Diaz</cp:lastModifiedBy>
  <cp:revision>125</cp:revision>
  <dcterms:created xsi:type="dcterms:W3CDTF">2003-05-28T08:29:53Z</dcterms:created>
  <dcterms:modified xsi:type="dcterms:W3CDTF">2020-02-25T07:20:12Z</dcterms:modified>
</cp:coreProperties>
</file>