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669088" cy="9926638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8F64"/>
    <a:srgbClr val="A5C43A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47" autoAdjust="0"/>
  </p:normalViewPr>
  <p:slideViewPr>
    <p:cSldViewPr>
      <p:cViewPr>
        <p:scale>
          <a:sx n="30" d="100"/>
          <a:sy n="30" d="100"/>
        </p:scale>
        <p:origin x="132" y="-259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50EDD-D103-4434-B1C8-CE10A06F6EAB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1241425"/>
            <a:ext cx="25098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280BD-A895-48FF-8908-662D6A5B73F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9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280BD-A895-48FF-8908-662D6A5B73F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9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344B-7769-41F4-A561-90AAEABA5FBD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E2FF8-44D4-4285-ADAA-2186A3D569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 b="65656"/>
          <a:stretch>
            <a:fillRect/>
          </a:stretch>
        </p:blipFill>
        <p:spPr bwMode="auto">
          <a:xfrm>
            <a:off x="-19050" y="0"/>
            <a:ext cx="32423100" cy="21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183" b="-5455"/>
          <a:stretch>
            <a:fillRect/>
          </a:stretch>
        </p:blipFill>
        <p:spPr bwMode="auto">
          <a:xfrm>
            <a:off x="16814277" y="0"/>
            <a:ext cx="15589773" cy="1100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628541" y="2385878"/>
            <a:ext cx="312040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TITULO</a:t>
            </a:r>
            <a:endParaRPr lang="es-ES" sz="6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271483" y="5529150"/>
            <a:ext cx="3007539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400" b="1" dirty="0" smtClean="0"/>
              <a:t>Autores:</a:t>
            </a:r>
            <a:endParaRPr lang="es-ES" sz="3400" dirty="0" smtClean="0"/>
          </a:p>
          <a:p>
            <a:pPr algn="ctr"/>
            <a:endParaRPr lang="es-ES" sz="34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rcRect l="19844" t="97245"/>
          <a:stretch>
            <a:fillRect/>
          </a:stretch>
        </p:blipFill>
        <p:spPr bwMode="auto">
          <a:xfrm>
            <a:off x="0" y="7243662"/>
            <a:ext cx="23845891" cy="15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71438" y="7489132"/>
            <a:ext cx="322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Introducción </a:t>
            </a:r>
            <a:r>
              <a:rPr lang="es-ES" sz="32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y objetivos. </a:t>
            </a:r>
            <a:endParaRPr kumimoji="0" lang="es-ES" sz="3200" i="0" u="none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28475" y="11862849"/>
            <a:ext cx="156449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Métodos. </a:t>
            </a:r>
            <a:endParaRPr kumimoji="0" lang="es-ES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11664" y="22898844"/>
            <a:ext cx="15733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Resultados. </a:t>
            </a:r>
            <a:endParaRPr lang="es-ES" sz="3200" dirty="0" smtClean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/>
          <a:srcRect l="19844" t="97245" b="1819"/>
          <a:stretch>
            <a:fillRect/>
          </a:stretch>
        </p:blipFill>
        <p:spPr bwMode="auto">
          <a:xfrm>
            <a:off x="0" y="41033836"/>
            <a:ext cx="32404050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47 Rectángulo"/>
          <p:cNvSpPr/>
          <p:nvPr/>
        </p:nvSpPr>
        <p:spPr>
          <a:xfrm>
            <a:off x="128475" y="41146780"/>
            <a:ext cx="319327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 smtClean="0"/>
              <a:t>Referencias:</a:t>
            </a:r>
            <a:endParaRPr lang="es-ES" sz="1400" dirty="0"/>
          </a:p>
        </p:txBody>
      </p:sp>
      <p:sp>
        <p:nvSpPr>
          <p:cNvPr id="58" name="57 Rectángulo"/>
          <p:cNvSpPr/>
          <p:nvPr/>
        </p:nvSpPr>
        <p:spPr>
          <a:xfrm>
            <a:off x="128475" y="32858684"/>
            <a:ext cx="157331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CONCLUSIONES. </a:t>
            </a:r>
            <a:endParaRPr lang="es-ES" sz="32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-19050" y="7398354"/>
            <a:ext cx="32423100" cy="4424113"/>
          </a:xfrm>
          <a:prstGeom prst="rect">
            <a:avLst/>
          </a:prstGeom>
          <a:noFill/>
          <a:ln>
            <a:solidFill>
              <a:srgbClr val="818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/>
          <p:cNvSpPr/>
          <p:nvPr/>
        </p:nvSpPr>
        <p:spPr>
          <a:xfrm>
            <a:off x="224" y="11904356"/>
            <a:ext cx="32403825" cy="10903710"/>
          </a:xfrm>
          <a:prstGeom prst="rect">
            <a:avLst/>
          </a:prstGeom>
          <a:noFill/>
          <a:ln>
            <a:solidFill>
              <a:srgbClr val="818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/>
          <p:cNvSpPr/>
          <p:nvPr/>
        </p:nvSpPr>
        <p:spPr>
          <a:xfrm>
            <a:off x="225" y="22849572"/>
            <a:ext cx="32403825" cy="10058384"/>
          </a:xfrm>
          <a:prstGeom prst="rect">
            <a:avLst/>
          </a:prstGeom>
          <a:noFill/>
          <a:ln>
            <a:solidFill>
              <a:srgbClr val="818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Rectángulo 37"/>
          <p:cNvSpPr/>
          <p:nvPr/>
        </p:nvSpPr>
        <p:spPr>
          <a:xfrm>
            <a:off x="225" y="32858684"/>
            <a:ext cx="32403825" cy="8133646"/>
          </a:xfrm>
          <a:prstGeom prst="rect">
            <a:avLst/>
          </a:prstGeom>
          <a:noFill/>
          <a:ln>
            <a:solidFill>
              <a:srgbClr val="818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225" y="41146780"/>
            <a:ext cx="32403825" cy="2058620"/>
          </a:xfrm>
          <a:prstGeom prst="rect">
            <a:avLst/>
          </a:prstGeom>
          <a:noFill/>
          <a:ln>
            <a:solidFill>
              <a:srgbClr val="818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16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Tema de Office</vt:lpstr>
      <vt:lpstr>Presentación de PowerPoint</vt:lpstr>
    </vt:vector>
  </TitlesOfParts>
  <Company>ICM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29104445S</dc:creator>
  <cp:lastModifiedBy>Gabriel Diaz</cp:lastModifiedBy>
  <cp:revision>154</cp:revision>
  <dcterms:created xsi:type="dcterms:W3CDTF">2016-01-22T08:28:16Z</dcterms:created>
  <dcterms:modified xsi:type="dcterms:W3CDTF">2016-09-29T13:25:55Z</dcterms:modified>
</cp:coreProperties>
</file>